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727" r:id="rId1"/>
  </p:sldMasterIdLst>
  <p:notesMasterIdLst>
    <p:notesMasterId r:id="rId14"/>
  </p:notesMasterIdLst>
  <p:handoutMasterIdLst>
    <p:handoutMasterId r:id="rId15"/>
  </p:handoutMasterIdLst>
  <p:sldIdLst>
    <p:sldId id="4950" r:id="rId2"/>
    <p:sldId id="5172" r:id="rId3"/>
    <p:sldId id="4923" r:id="rId4"/>
    <p:sldId id="5169" r:id="rId5"/>
    <p:sldId id="5170" r:id="rId6"/>
    <p:sldId id="5173" r:id="rId7"/>
    <p:sldId id="5176" r:id="rId8"/>
    <p:sldId id="5188" r:id="rId9"/>
    <p:sldId id="5175" r:id="rId10"/>
    <p:sldId id="5126" r:id="rId11"/>
    <p:sldId id="5119" r:id="rId12"/>
    <p:sldId id="5168" r:id="rId13"/>
  </p:sldIdLst>
  <p:sldSz cx="9904413" cy="6859588"/>
  <p:notesSz cx="6807200" cy="9939338"/>
  <p:embeddedFontLst>
    <p:embeddedFont>
      <p:font typeface="Pretendard" panose="020B0600000101010101" charset="-127"/>
      <p:regular r:id="rId16"/>
      <p:bold r:id="rId17"/>
    </p:embeddedFont>
    <p:embeddedFont>
      <p:font typeface="HY헤드라인M" panose="02030600000101010101" pitchFamily="18" charset="-127"/>
      <p:regular r:id="rId18"/>
    </p:embeddedFont>
    <p:embeddedFont>
      <p:font typeface="KoPub돋움체 Bold" panose="02020603020101020101" pitchFamily="18" charset="-127"/>
      <p:regular r:id="rId19"/>
      <p:bold r:id="rId20"/>
    </p:embeddedFont>
    <p:embeddedFont>
      <p:font typeface="KoPub돋움체 Light" panose="02020603020101020101" pitchFamily="18" charset="-127"/>
      <p:regular r:id="rId21"/>
    </p:embeddedFont>
    <p:embeddedFont>
      <p:font typeface="KoPub돋움체 Medium" panose="02020603020101020101" pitchFamily="18" charset="-127"/>
      <p:regular r:id="rId22"/>
    </p:embeddedFont>
    <p:embeddedFont>
      <p:font typeface="KoPub바탕체 Bold" panose="02020603020101020101" pitchFamily="18" charset="-127"/>
      <p:regular r:id="rId23"/>
      <p:bold r:id="rId24"/>
    </p:embeddedFont>
    <p:embeddedFont>
      <p:font typeface="맑은 고딕" panose="020B0503020000020004" pitchFamily="50" charset="-127"/>
      <p:regular r:id="rId25"/>
      <p:bold r:id="rId26"/>
    </p:embeddedFont>
    <p:embeddedFont>
      <p:font typeface="에스코어 드림 4 Regular" panose="020B0503030302020204" pitchFamily="34" charset="-127"/>
      <p:regular r:id="rId27"/>
    </p:embeddedFont>
    <p:embeddedFont>
      <p:font typeface="에스코어 드림 7 ExtraBold" panose="020B0803030302020204" pitchFamily="34" charset="-127"/>
      <p:bold r:id="rId28"/>
    </p:embeddedFont>
  </p:embeddedFontLst>
  <p:defaultTextStyle>
    <a:defPPr>
      <a:defRPr lang="ko-KR"/>
    </a:defPPr>
    <a:lvl1pPr marL="0" algn="l" defTabSz="957824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78912" algn="l" defTabSz="957824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57824" algn="l" defTabSz="957824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436736" algn="l" defTabSz="957824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915648" algn="l" defTabSz="957824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394560" algn="l" defTabSz="957824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873472" algn="l" defTabSz="957824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352384" algn="l" defTabSz="957824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831296" algn="l" defTabSz="957824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5" pos="6023" userDrawn="1">
          <p15:clr>
            <a:srgbClr val="A4A3A4"/>
          </p15:clr>
        </p15:guide>
        <p15:guide id="14" orient="horz" pos="233" userDrawn="1">
          <p15:clr>
            <a:srgbClr val="A4A3A4"/>
          </p15:clr>
        </p15:guide>
        <p15:guide id="20" pos="217" userDrawn="1">
          <p15:clr>
            <a:srgbClr val="A4A3A4"/>
          </p15:clr>
        </p15:guide>
        <p15:guide id="21" orient="horz" pos="406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SUNG JIN" initials="KSJ" lastIdx="1" clrIdx="0">
    <p:extLst>
      <p:ext uri="{19B8F6BF-5375-455C-9EA6-DF929625EA0E}">
        <p15:presenceInfo xmlns:p15="http://schemas.microsoft.com/office/powerpoint/2012/main" userId="defc947d105502d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3E78"/>
    <a:srgbClr val="10253F"/>
    <a:srgbClr val="595959"/>
    <a:srgbClr val="7C7C7C"/>
    <a:srgbClr val="4472C4"/>
    <a:srgbClr val="525252"/>
    <a:srgbClr val="EBEBFF"/>
    <a:srgbClr val="203864"/>
    <a:srgbClr val="FFFFFF"/>
    <a:srgbClr val="333F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테마 스타일 1 - 강조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352" autoAdjust="0"/>
    <p:restoredTop sz="96242" autoAdjust="0"/>
  </p:normalViewPr>
  <p:slideViewPr>
    <p:cSldViewPr>
      <p:cViewPr varScale="1">
        <p:scale>
          <a:sx n="110" d="100"/>
          <a:sy n="110" d="100"/>
        </p:scale>
        <p:origin x="1746" y="114"/>
      </p:cViewPr>
      <p:guideLst>
        <p:guide pos="6023"/>
        <p:guide orient="horz" pos="233"/>
        <p:guide pos="217"/>
        <p:guide orient="horz" pos="406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2" d="100"/>
          <a:sy n="62" d="100"/>
        </p:scale>
        <p:origin x="2381" y="62"/>
      </p:cViewPr>
      <p:guideLst/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박 성한" userId="c25d1b75-063f-436f-acb5-96c14dd338cf" providerId="ADAL" clId="{02D7D3BB-7B24-43D4-A7EA-DFE62339AD3D}"/>
    <pc:docChg chg="delSld modSld">
      <pc:chgData name="박 성한" userId="c25d1b75-063f-436f-acb5-96c14dd338cf" providerId="ADAL" clId="{02D7D3BB-7B24-43D4-A7EA-DFE62339AD3D}" dt="2026-02-24T02:17:39.676" v="14" actId="47"/>
      <pc:docMkLst>
        <pc:docMk/>
      </pc:docMkLst>
      <pc:sldChg chg="modSp mod">
        <pc:chgData name="박 성한" userId="c25d1b75-063f-436f-acb5-96c14dd338cf" providerId="ADAL" clId="{02D7D3BB-7B24-43D4-A7EA-DFE62339AD3D}" dt="2026-02-20T04:44:41.987" v="5" actId="20577"/>
        <pc:sldMkLst>
          <pc:docMk/>
          <pc:sldMk cId="2607378764" sldId="4950"/>
        </pc:sldMkLst>
        <pc:spChg chg="mod">
          <ac:chgData name="박 성한" userId="c25d1b75-063f-436f-acb5-96c14dd338cf" providerId="ADAL" clId="{02D7D3BB-7B24-43D4-A7EA-DFE62339AD3D}" dt="2026-02-20T04:44:41.987" v="5" actId="20577"/>
          <ac:spMkLst>
            <pc:docMk/>
            <pc:sldMk cId="2607378764" sldId="4950"/>
            <ac:spMk id="10" creationId="{A3C44F24-C6CA-D6AC-EBB2-CA3823A60477}"/>
          </ac:spMkLst>
        </pc:spChg>
      </pc:sldChg>
      <pc:sldChg chg="del">
        <pc:chgData name="박 성한" userId="c25d1b75-063f-436f-acb5-96c14dd338cf" providerId="ADAL" clId="{02D7D3BB-7B24-43D4-A7EA-DFE62339AD3D}" dt="2026-02-24T02:17:39.676" v="14" actId="47"/>
        <pc:sldMkLst>
          <pc:docMk/>
          <pc:sldMk cId="712097829" sldId="4958"/>
        </pc:sldMkLst>
      </pc:sldChg>
      <pc:sldChg chg="del">
        <pc:chgData name="박 성한" userId="c25d1b75-063f-436f-acb5-96c14dd338cf" providerId="ADAL" clId="{02D7D3BB-7B24-43D4-A7EA-DFE62339AD3D}" dt="2026-02-24T02:17:22.791" v="10" actId="47"/>
        <pc:sldMkLst>
          <pc:docMk/>
          <pc:sldMk cId="2650000156" sldId="5041"/>
        </pc:sldMkLst>
      </pc:sldChg>
      <pc:sldChg chg="del">
        <pc:chgData name="박 성한" userId="c25d1b75-063f-436f-acb5-96c14dd338cf" providerId="ADAL" clId="{02D7D3BB-7B24-43D4-A7EA-DFE62339AD3D}" dt="2026-02-24T02:17:19.825" v="9" actId="47"/>
        <pc:sldMkLst>
          <pc:docMk/>
          <pc:sldMk cId="293414197" sldId="5132"/>
        </pc:sldMkLst>
      </pc:sldChg>
      <pc:sldChg chg="del">
        <pc:chgData name="박 성한" userId="c25d1b75-063f-436f-acb5-96c14dd338cf" providerId="ADAL" clId="{02D7D3BB-7B24-43D4-A7EA-DFE62339AD3D}" dt="2026-02-24T02:17:07.984" v="7" actId="47"/>
        <pc:sldMkLst>
          <pc:docMk/>
          <pc:sldMk cId="2193589860" sldId="5146"/>
        </pc:sldMkLst>
      </pc:sldChg>
      <pc:sldChg chg="del">
        <pc:chgData name="박 성한" userId="c25d1b75-063f-436f-acb5-96c14dd338cf" providerId="ADAL" clId="{02D7D3BB-7B24-43D4-A7EA-DFE62339AD3D}" dt="2026-02-24T02:17:04.161" v="6" actId="47"/>
        <pc:sldMkLst>
          <pc:docMk/>
          <pc:sldMk cId="1001174211" sldId="5149"/>
        </pc:sldMkLst>
      </pc:sldChg>
      <pc:sldChg chg="del">
        <pc:chgData name="박 성한" userId="c25d1b75-063f-436f-acb5-96c14dd338cf" providerId="ADAL" clId="{02D7D3BB-7B24-43D4-A7EA-DFE62339AD3D}" dt="2026-02-24T02:17:04.161" v="6" actId="47"/>
        <pc:sldMkLst>
          <pc:docMk/>
          <pc:sldMk cId="219616938" sldId="5150"/>
        </pc:sldMkLst>
      </pc:sldChg>
      <pc:sldChg chg="del">
        <pc:chgData name="박 성한" userId="c25d1b75-063f-436f-acb5-96c14dd338cf" providerId="ADAL" clId="{02D7D3BB-7B24-43D4-A7EA-DFE62339AD3D}" dt="2026-02-24T02:17:04.161" v="6" actId="47"/>
        <pc:sldMkLst>
          <pc:docMk/>
          <pc:sldMk cId="4183370270" sldId="5151"/>
        </pc:sldMkLst>
      </pc:sldChg>
      <pc:sldChg chg="del">
        <pc:chgData name="박 성한" userId="c25d1b75-063f-436f-acb5-96c14dd338cf" providerId="ADAL" clId="{02D7D3BB-7B24-43D4-A7EA-DFE62339AD3D}" dt="2026-02-24T02:17:04.161" v="6" actId="47"/>
        <pc:sldMkLst>
          <pc:docMk/>
          <pc:sldMk cId="3001514093" sldId="5152"/>
        </pc:sldMkLst>
      </pc:sldChg>
      <pc:sldChg chg="del">
        <pc:chgData name="박 성한" userId="c25d1b75-063f-436f-acb5-96c14dd338cf" providerId="ADAL" clId="{02D7D3BB-7B24-43D4-A7EA-DFE62339AD3D}" dt="2026-02-24T02:17:04.161" v="6" actId="47"/>
        <pc:sldMkLst>
          <pc:docMk/>
          <pc:sldMk cId="913984331" sldId="5153"/>
        </pc:sldMkLst>
      </pc:sldChg>
      <pc:sldChg chg="del">
        <pc:chgData name="박 성한" userId="c25d1b75-063f-436f-acb5-96c14dd338cf" providerId="ADAL" clId="{02D7D3BB-7B24-43D4-A7EA-DFE62339AD3D}" dt="2026-02-24T02:17:04.161" v="6" actId="47"/>
        <pc:sldMkLst>
          <pc:docMk/>
          <pc:sldMk cId="594961896" sldId="5154"/>
        </pc:sldMkLst>
      </pc:sldChg>
      <pc:sldChg chg="del">
        <pc:chgData name="박 성한" userId="c25d1b75-063f-436f-acb5-96c14dd338cf" providerId="ADAL" clId="{02D7D3BB-7B24-43D4-A7EA-DFE62339AD3D}" dt="2026-02-24T02:17:04.161" v="6" actId="47"/>
        <pc:sldMkLst>
          <pc:docMk/>
          <pc:sldMk cId="1346698008" sldId="5155"/>
        </pc:sldMkLst>
      </pc:sldChg>
      <pc:sldChg chg="del">
        <pc:chgData name="박 성한" userId="c25d1b75-063f-436f-acb5-96c14dd338cf" providerId="ADAL" clId="{02D7D3BB-7B24-43D4-A7EA-DFE62339AD3D}" dt="2026-02-24T02:17:04.161" v="6" actId="47"/>
        <pc:sldMkLst>
          <pc:docMk/>
          <pc:sldMk cId="3964534229" sldId="5156"/>
        </pc:sldMkLst>
      </pc:sldChg>
      <pc:sldChg chg="del">
        <pc:chgData name="박 성한" userId="c25d1b75-063f-436f-acb5-96c14dd338cf" providerId="ADAL" clId="{02D7D3BB-7B24-43D4-A7EA-DFE62339AD3D}" dt="2026-02-24T02:17:04.161" v="6" actId="47"/>
        <pc:sldMkLst>
          <pc:docMk/>
          <pc:sldMk cId="2388462864" sldId="5157"/>
        </pc:sldMkLst>
      </pc:sldChg>
      <pc:sldChg chg="del">
        <pc:chgData name="박 성한" userId="c25d1b75-063f-436f-acb5-96c14dd338cf" providerId="ADAL" clId="{02D7D3BB-7B24-43D4-A7EA-DFE62339AD3D}" dt="2026-02-24T02:17:04.161" v="6" actId="47"/>
        <pc:sldMkLst>
          <pc:docMk/>
          <pc:sldMk cId="392365497" sldId="5158"/>
        </pc:sldMkLst>
      </pc:sldChg>
      <pc:sldChg chg="del">
        <pc:chgData name="박 성한" userId="c25d1b75-063f-436f-acb5-96c14dd338cf" providerId="ADAL" clId="{02D7D3BB-7B24-43D4-A7EA-DFE62339AD3D}" dt="2026-02-24T02:17:04.161" v="6" actId="47"/>
        <pc:sldMkLst>
          <pc:docMk/>
          <pc:sldMk cId="938650760" sldId="5159"/>
        </pc:sldMkLst>
      </pc:sldChg>
      <pc:sldChg chg="del">
        <pc:chgData name="박 성한" userId="c25d1b75-063f-436f-acb5-96c14dd338cf" providerId="ADAL" clId="{02D7D3BB-7B24-43D4-A7EA-DFE62339AD3D}" dt="2026-02-24T02:17:04.161" v="6" actId="47"/>
        <pc:sldMkLst>
          <pc:docMk/>
          <pc:sldMk cId="73050915" sldId="5160"/>
        </pc:sldMkLst>
      </pc:sldChg>
      <pc:sldChg chg="del">
        <pc:chgData name="박 성한" userId="c25d1b75-063f-436f-acb5-96c14dd338cf" providerId="ADAL" clId="{02D7D3BB-7B24-43D4-A7EA-DFE62339AD3D}" dt="2026-02-24T02:17:04.161" v="6" actId="47"/>
        <pc:sldMkLst>
          <pc:docMk/>
          <pc:sldMk cId="3471073071" sldId="5161"/>
        </pc:sldMkLst>
      </pc:sldChg>
      <pc:sldChg chg="del">
        <pc:chgData name="박 성한" userId="c25d1b75-063f-436f-acb5-96c14dd338cf" providerId="ADAL" clId="{02D7D3BB-7B24-43D4-A7EA-DFE62339AD3D}" dt="2026-02-24T02:17:04.161" v="6" actId="47"/>
        <pc:sldMkLst>
          <pc:docMk/>
          <pc:sldMk cId="3618896044" sldId="5162"/>
        </pc:sldMkLst>
      </pc:sldChg>
      <pc:sldChg chg="del">
        <pc:chgData name="박 성한" userId="c25d1b75-063f-436f-acb5-96c14dd338cf" providerId="ADAL" clId="{02D7D3BB-7B24-43D4-A7EA-DFE62339AD3D}" dt="2026-02-24T02:17:04.161" v="6" actId="47"/>
        <pc:sldMkLst>
          <pc:docMk/>
          <pc:sldMk cId="2668252658" sldId="5163"/>
        </pc:sldMkLst>
      </pc:sldChg>
      <pc:sldChg chg="del">
        <pc:chgData name="박 성한" userId="c25d1b75-063f-436f-acb5-96c14dd338cf" providerId="ADAL" clId="{02D7D3BB-7B24-43D4-A7EA-DFE62339AD3D}" dt="2026-02-24T02:17:34.772" v="13" actId="47"/>
        <pc:sldMkLst>
          <pc:docMk/>
          <pc:sldMk cId="1083561404" sldId="5165"/>
        </pc:sldMkLst>
      </pc:sldChg>
      <pc:sldChg chg="del">
        <pc:chgData name="박 성한" userId="c25d1b75-063f-436f-acb5-96c14dd338cf" providerId="ADAL" clId="{02D7D3BB-7B24-43D4-A7EA-DFE62339AD3D}" dt="2026-02-24T02:17:32.377" v="12" actId="47"/>
        <pc:sldMkLst>
          <pc:docMk/>
          <pc:sldMk cId="200644368" sldId="5166"/>
        </pc:sldMkLst>
      </pc:sldChg>
      <pc:sldChg chg="del">
        <pc:chgData name="박 성한" userId="c25d1b75-063f-436f-acb5-96c14dd338cf" providerId="ADAL" clId="{02D7D3BB-7B24-43D4-A7EA-DFE62339AD3D}" dt="2026-02-24T02:17:04.161" v="6" actId="47"/>
        <pc:sldMkLst>
          <pc:docMk/>
          <pc:sldMk cId="3858626178" sldId="5167"/>
        </pc:sldMkLst>
      </pc:sldChg>
      <pc:sldChg chg="del">
        <pc:chgData name="박 성한" userId="c25d1b75-063f-436f-acb5-96c14dd338cf" providerId="ADAL" clId="{02D7D3BB-7B24-43D4-A7EA-DFE62339AD3D}" dt="2026-02-24T02:17:28.398" v="11" actId="47"/>
        <pc:sldMkLst>
          <pc:docMk/>
          <pc:sldMk cId="243454756" sldId="5171"/>
        </pc:sldMkLst>
      </pc:sldChg>
      <pc:sldChg chg="del">
        <pc:chgData name="박 성한" userId="c25d1b75-063f-436f-acb5-96c14dd338cf" providerId="ADAL" clId="{02D7D3BB-7B24-43D4-A7EA-DFE62339AD3D}" dt="2026-02-24T02:17:04.161" v="6" actId="47"/>
        <pc:sldMkLst>
          <pc:docMk/>
          <pc:sldMk cId="913617905" sldId="5177"/>
        </pc:sldMkLst>
      </pc:sldChg>
      <pc:sldChg chg="del">
        <pc:chgData name="박 성한" userId="c25d1b75-063f-436f-acb5-96c14dd338cf" providerId="ADAL" clId="{02D7D3BB-7B24-43D4-A7EA-DFE62339AD3D}" dt="2026-02-24T02:17:18.160" v="8" actId="47"/>
        <pc:sldMkLst>
          <pc:docMk/>
          <pc:sldMk cId="2002179991" sldId="5178"/>
        </pc:sldMkLst>
      </pc:sldChg>
      <pc:sldChg chg="del">
        <pc:chgData name="박 성한" userId="c25d1b75-063f-436f-acb5-96c14dd338cf" providerId="ADAL" clId="{02D7D3BB-7B24-43D4-A7EA-DFE62339AD3D}" dt="2026-02-24T02:17:04.161" v="6" actId="47"/>
        <pc:sldMkLst>
          <pc:docMk/>
          <pc:sldMk cId="2452336636" sldId="5179"/>
        </pc:sldMkLst>
      </pc:sldChg>
      <pc:sldChg chg="del">
        <pc:chgData name="박 성한" userId="c25d1b75-063f-436f-acb5-96c14dd338cf" providerId="ADAL" clId="{02D7D3BB-7B24-43D4-A7EA-DFE62339AD3D}" dt="2026-02-24T02:17:04.161" v="6" actId="47"/>
        <pc:sldMkLst>
          <pc:docMk/>
          <pc:sldMk cId="2522497762" sldId="5180"/>
        </pc:sldMkLst>
      </pc:sldChg>
      <pc:sldChg chg="del">
        <pc:chgData name="박 성한" userId="c25d1b75-063f-436f-acb5-96c14dd338cf" providerId="ADAL" clId="{02D7D3BB-7B24-43D4-A7EA-DFE62339AD3D}" dt="2026-02-24T02:17:04.161" v="6" actId="47"/>
        <pc:sldMkLst>
          <pc:docMk/>
          <pc:sldMk cId="260914508" sldId="5181"/>
        </pc:sldMkLst>
      </pc:sldChg>
      <pc:sldChg chg="del">
        <pc:chgData name="박 성한" userId="c25d1b75-063f-436f-acb5-96c14dd338cf" providerId="ADAL" clId="{02D7D3BB-7B24-43D4-A7EA-DFE62339AD3D}" dt="2026-02-24T02:17:04.161" v="6" actId="47"/>
        <pc:sldMkLst>
          <pc:docMk/>
          <pc:sldMk cId="1199621942" sldId="5182"/>
        </pc:sldMkLst>
      </pc:sldChg>
      <pc:sldChg chg="del">
        <pc:chgData name="박 성한" userId="c25d1b75-063f-436f-acb5-96c14dd338cf" providerId="ADAL" clId="{02D7D3BB-7B24-43D4-A7EA-DFE62339AD3D}" dt="2026-02-24T02:17:04.161" v="6" actId="47"/>
        <pc:sldMkLst>
          <pc:docMk/>
          <pc:sldMk cId="907442539" sldId="5183"/>
        </pc:sldMkLst>
      </pc:sldChg>
      <pc:sldChg chg="del">
        <pc:chgData name="박 성한" userId="c25d1b75-063f-436f-acb5-96c14dd338cf" providerId="ADAL" clId="{02D7D3BB-7B24-43D4-A7EA-DFE62339AD3D}" dt="2026-02-24T02:17:04.161" v="6" actId="47"/>
        <pc:sldMkLst>
          <pc:docMk/>
          <pc:sldMk cId="2456439184" sldId="5184"/>
        </pc:sldMkLst>
      </pc:sldChg>
      <pc:sldChg chg="del">
        <pc:chgData name="박 성한" userId="c25d1b75-063f-436f-acb5-96c14dd338cf" providerId="ADAL" clId="{02D7D3BB-7B24-43D4-A7EA-DFE62339AD3D}" dt="2026-02-24T02:17:04.161" v="6" actId="47"/>
        <pc:sldMkLst>
          <pc:docMk/>
          <pc:sldMk cId="3474280375" sldId="5187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716296010473513"/>
          <c:y val="0.18298020824007688"/>
          <c:w val="0.75484523719908259"/>
          <c:h val="0.66385594965516503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판매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shade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E3E-4CAA-B6D6-F4AB484FEBBE}"/>
              </c:ext>
            </c:extLst>
          </c:dPt>
          <c:dPt>
            <c:idx val="1"/>
            <c:bubble3D val="0"/>
            <c:spPr>
              <a:solidFill>
                <a:schemeClr val="accent1">
                  <a:shade val="7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E3E-4CAA-B6D6-F4AB484FEBBE}"/>
              </c:ext>
            </c:extLst>
          </c:dPt>
          <c:dPt>
            <c:idx val="2"/>
            <c:bubble3D val="0"/>
            <c:spPr>
              <a:solidFill>
                <a:schemeClr val="accent1">
                  <a:shade val="9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E3E-4CAA-B6D6-F4AB484FEBBE}"/>
              </c:ext>
            </c:extLst>
          </c:dPt>
          <c:dPt>
            <c:idx val="3"/>
            <c:bubble3D val="0"/>
            <c:spPr>
              <a:solidFill>
                <a:schemeClr val="accent1">
                  <a:tint val="9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E3E-4CAA-B6D6-F4AB484FEBBE}"/>
              </c:ext>
            </c:extLst>
          </c:dPt>
          <c:dPt>
            <c:idx val="4"/>
            <c:bubble3D val="0"/>
            <c:spPr>
              <a:solidFill>
                <a:schemeClr val="accent1">
                  <a:tint val="7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5E3E-4CAA-B6D6-F4AB484FEBBE}"/>
              </c:ext>
            </c:extLst>
          </c:dPt>
          <c:dPt>
            <c:idx val="5"/>
            <c:bubble3D val="0"/>
            <c:spPr>
              <a:solidFill>
                <a:schemeClr val="accent1">
                  <a:tint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5E3E-4CAA-B6D6-F4AB484FEBBE}"/>
              </c:ext>
            </c:extLst>
          </c:dPt>
          <c:cat>
            <c:strRef>
              <c:f>Sheet1!$A$2:$A$7</c:f>
              <c:strCache>
                <c:ptCount val="4"/>
                <c:pt idx="0">
                  <c:v>1분기</c:v>
                </c:pt>
                <c:pt idx="1">
                  <c:v>2분기</c:v>
                </c:pt>
                <c:pt idx="2">
                  <c:v>3분기</c:v>
                </c:pt>
                <c:pt idx="3">
                  <c:v>4분기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16.8</c:v>
                </c:pt>
                <c:pt idx="1">
                  <c:v>16.8</c:v>
                </c:pt>
                <c:pt idx="2">
                  <c:v>16.8</c:v>
                </c:pt>
                <c:pt idx="3">
                  <c:v>16.8</c:v>
                </c:pt>
                <c:pt idx="4">
                  <c:v>16.8</c:v>
                </c:pt>
                <c:pt idx="5">
                  <c:v>16.8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5E3E-4CAA-B6D6-F4AB484FEB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9575" cy="498475"/>
          </a:xfrm>
          <a:prstGeom prst="rect">
            <a:avLst/>
          </a:prstGeom>
        </p:spPr>
        <p:txBody>
          <a:bodyPr vert="horz" lIns="91430" tIns="45715" rIns="91430" bIns="45715" rtlCol="0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56038" y="0"/>
            <a:ext cx="2949575" cy="498475"/>
          </a:xfrm>
          <a:prstGeom prst="rect">
            <a:avLst/>
          </a:prstGeom>
        </p:spPr>
        <p:txBody>
          <a:bodyPr vert="horz" lIns="91430" tIns="45715" rIns="91430" bIns="45715" rtlCol="0"/>
          <a:lstStyle>
            <a:lvl1pPr algn="r">
              <a:defRPr sz="1200"/>
            </a:lvl1pPr>
          </a:lstStyle>
          <a:p>
            <a:fld id="{942AE191-D139-443D-ADFF-4CFF39122AA7}" type="datetimeFigureOut">
              <a:rPr lang="ko-KR" altLang="en-US" smtClean="0"/>
              <a:t>2026-02-24</a:t>
            </a:fld>
            <a:endParaRPr lang="ko-KR" altLang="en-US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1" y="9440864"/>
            <a:ext cx="2949575" cy="498475"/>
          </a:xfrm>
          <a:prstGeom prst="rect">
            <a:avLst/>
          </a:prstGeom>
        </p:spPr>
        <p:txBody>
          <a:bodyPr vert="horz" lIns="91430" tIns="45715" rIns="91430" bIns="45715" rtlCol="0" anchor="b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56038" y="9440864"/>
            <a:ext cx="2949575" cy="498475"/>
          </a:xfrm>
          <a:prstGeom prst="rect">
            <a:avLst/>
          </a:prstGeom>
        </p:spPr>
        <p:txBody>
          <a:bodyPr vert="horz" lIns="91430" tIns="45715" rIns="91430" bIns="45715" rtlCol="0" anchor="b"/>
          <a:lstStyle>
            <a:lvl1pPr algn="r">
              <a:defRPr sz="1200"/>
            </a:lvl1pPr>
          </a:lstStyle>
          <a:p>
            <a:fld id="{9FF7B7ED-FA2F-4751-B4F9-0DE8C827DDF6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067146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9787" cy="496967"/>
          </a:xfrm>
          <a:prstGeom prst="rect">
            <a:avLst/>
          </a:prstGeom>
        </p:spPr>
        <p:txBody>
          <a:bodyPr vert="horz" lIns="91430" tIns="45715" rIns="91430" bIns="45715" rtlCol="0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5838" y="1"/>
            <a:ext cx="2949787" cy="496967"/>
          </a:xfrm>
          <a:prstGeom prst="rect">
            <a:avLst/>
          </a:prstGeom>
        </p:spPr>
        <p:txBody>
          <a:bodyPr vert="horz" lIns="91430" tIns="45715" rIns="91430" bIns="45715" rtlCol="0"/>
          <a:lstStyle>
            <a:lvl1pPr algn="r">
              <a:defRPr sz="1200"/>
            </a:lvl1pPr>
          </a:lstStyle>
          <a:p>
            <a:fld id="{C5988D57-37C8-4C74-AE3A-8211C6816666}" type="datetimeFigureOut">
              <a:rPr lang="ko-KR" altLang="en-US" smtClean="0"/>
              <a:t>2026-02-24</a:t>
            </a:fld>
            <a:endParaRPr lang="ko-KR" altLang="en-US" dirty="0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714375" y="746125"/>
            <a:ext cx="537845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0" tIns="45715" rIns="91430" bIns="45715" rtlCol="0" anchor="ctr"/>
          <a:lstStyle/>
          <a:p>
            <a:endParaRPr lang="ko-KR" altLang="en-US" dirty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0720" y="4721186"/>
            <a:ext cx="5445760" cy="4472702"/>
          </a:xfrm>
          <a:prstGeom prst="rect">
            <a:avLst/>
          </a:prstGeom>
        </p:spPr>
        <p:txBody>
          <a:bodyPr vert="horz" lIns="91430" tIns="45715" rIns="91430" bIns="45715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40647"/>
            <a:ext cx="2949787" cy="496967"/>
          </a:xfrm>
          <a:prstGeom prst="rect">
            <a:avLst/>
          </a:prstGeom>
        </p:spPr>
        <p:txBody>
          <a:bodyPr vert="horz" lIns="91430" tIns="45715" rIns="91430" bIns="45715" rtlCol="0" anchor="b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5838" y="9440647"/>
            <a:ext cx="2949787" cy="496967"/>
          </a:xfrm>
          <a:prstGeom prst="rect">
            <a:avLst/>
          </a:prstGeom>
        </p:spPr>
        <p:txBody>
          <a:bodyPr vert="horz" lIns="91430" tIns="45715" rIns="91430" bIns="45715" rtlCol="0" anchor="b"/>
          <a:lstStyle>
            <a:lvl1pPr algn="r">
              <a:defRPr sz="1200"/>
            </a:lvl1pPr>
          </a:lstStyle>
          <a:p>
            <a:fld id="{F8AA79A9-42C9-4C02-AD58-ED9C120BE7F7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51300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74166" rtl="0" eaLnBrk="1" latinLnBrk="1" hangingPunct="1"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437083" algn="l" defTabSz="874166" rtl="0" eaLnBrk="1" latinLnBrk="1" hangingPunct="1"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874166" algn="l" defTabSz="874166" rtl="0" eaLnBrk="1" latinLnBrk="1" hangingPunct="1"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1311250" algn="l" defTabSz="874166" rtl="0" eaLnBrk="1" latinLnBrk="1" hangingPunct="1"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748333" algn="l" defTabSz="874166" rtl="0" eaLnBrk="1" latinLnBrk="1" hangingPunct="1"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185416" algn="l" defTabSz="874166" rtl="0" eaLnBrk="1" latinLnBrk="1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622499" algn="l" defTabSz="874166" rtl="0" eaLnBrk="1" latinLnBrk="1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3059582" algn="l" defTabSz="874166" rtl="0" eaLnBrk="1" latinLnBrk="1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496666" algn="l" defTabSz="874166" rtl="0" eaLnBrk="1" latinLnBrk="1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69963" y="690563"/>
            <a:ext cx="4979987" cy="344963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atinLnBrk="1"/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5FBFD1-43D9-4AA1-AB16-CA631D793A4E}" type="slidenum">
              <a:rPr lang="ko-KR" altLang="en-US" smtClean="0">
                <a:solidFill>
                  <a:prstClr val="black"/>
                </a:solidFill>
              </a:rPr>
              <a:pPr/>
              <a:t>1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6444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40BEF2-AF96-CCAB-B727-6B14B55DF7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9EE95A16-EF5A-6B40-B5A7-982BCA71D8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47D6CE8B-8E82-03F0-0706-CB68D69F9A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53870C6-0D85-2177-C019-DB3B37C022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AA79A9-42C9-4C02-AD58-ED9C120BE7F7}" type="slidenum">
              <a:rPr lang="ko-KR" altLang="en-US" smtClean="0"/>
              <a:t>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346129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E914D6-73AE-04ED-D2BB-A8A022EA9B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B1A25A50-4B33-C95A-F8A6-809C449335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1705A74F-49A0-85E9-9DBF-A590006DF1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80AD854-0E08-9C34-CC43-E1FB38350F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AA79A9-42C9-4C02-AD58-ED9C120BE7F7}" type="slidenum">
              <a:rPr lang="ko-KR" altLang="en-US" smtClean="0"/>
              <a:t>6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087632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D0B53C-6D22-4F3A-9ABF-BA92BE5B25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ECF303F5-D20E-9D1A-78D1-A277D68B44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52B4C65B-0A94-79A1-7868-C6610B066D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O </a:t>
            </a:r>
            <a:r>
              <a:rPr lang="ko-KR" altLang="en-US" dirty="0"/>
              <a:t>브리지텍은 </a:t>
            </a:r>
            <a:r>
              <a:rPr lang="en-US" altLang="ko-KR" dirty="0"/>
              <a:t>100% </a:t>
            </a:r>
            <a:r>
              <a:rPr lang="ko-KR" altLang="en-US" dirty="0"/>
              <a:t>자체개발한 엔진기반으로 고객의 요구사항을 완벽하게 수용하여 </a:t>
            </a:r>
            <a:r>
              <a:rPr lang="ko-KR" altLang="en-US" dirty="0" err="1"/>
              <a:t>구현가능합니다</a:t>
            </a:r>
            <a:r>
              <a:rPr lang="en-US" altLang="ko-KR" dirty="0"/>
              <a:t>.</a:t>
            </a:r>
          </a:p>
          <a:p>
            <a:r>
              <a:rPr lang="en-US" altLang="ko-KR" dirty="0"/>
              <a:t>O </a:t>
            </a:r>
            <a:r>
              <a:rPr lang="ko-KR" altLang="en-US" dirty="0"/>
              <a:t>표준</a:t>
            </a:r>
            <a:r>
              <a:rPr lang="en-US" altLang="ko-KR" dirty="0"/>
              <a:t>API </a:t>
            </a:r>
            <a:r>
              <a:rPr lang="ko-KR" altLang="en-US" dirty="0"/>
              <a:t>방식으로 커스터마이징과 연계 시 용이합니다</a:t>
            </a:r>
            <a:r>
              <a:rPr lang="en-US" altLang="ko-KR" dirty="0"/>
              <a:t>.</a:t>
            </a:r>
          </a:p>
          <a:p>
            <a:r>
              <a:rPr lang="en-US" altLang="ko-KR" dirty="0"/>
              <a:t>O </a:t>
            </a:r>
            <a:r>
              <a:rPr lang="ko-KR" altLang="en-US" dirty="0"/>
              <a:t>저희 브리지텍은 여의도 본사와 부산지사를 활용해 전국 어디서든 </a:t>
            </a:r>
            <a:r>
              <a:rPr lang="en-US" altLang="ko-KR" dirty="0"/>
              <a:t>3</a:t>
            </a:r>
            <a:r>
              <a:rPr lang="ko-KR" altLang="en-US" dirty="0"/>
              <a:t>시간 내 복구를 보장합니다</a:t>
            </a:r>
            <a:r>
              <a:rPr lang="en-US" altLang="ko-KR" dirty="0"/>
              <a:t>.</a:t>
            </a:r>
          </a:p>
          <a:p>
            <a:r>
              <a:rPr lang="en-US" altLang="ko-KR" dirty="0"/>
              <a:t>O </a:t>
            </a:r>
            <a:r>
              <a:rPr lang="ko-KR" altLang="en-US" dirty="0"/>
              <a:t>또한 </a:t>
            </a:r>
            <a:r>
              <a:rPr lang="en-US" altLang="ko-KR" dirty="0"/>
              <a:t>1000</a:t>
            </a:r>
            <a:r>
              <a:rPr lang="ko-KR" altLang="en-US" dirty="0"/>
              <a:t>석 이상 대규모 콜센터를 </a:t>
            </a:r>
            <a:r>
              <a:rPr lang="ko-KR" altLang="en-US" dirty="0" err="1"/>
              <a:t>원벤더로</a:t>
            </a:r>
            <a:r>
              <a:rPr lang="ko-KR" altLang="en-US" dirty="0"/>
              <a:t> 구성한 사례가 많습니다</a:t>
            </a:r>
            <a:r>
              <a:rPr lang="en-US" altLang="ko-KR" dirty="0"/>
              <a:t>.</a:t>
            </a:r>
          </a:p>
          <a:p>
            <a:r>
              <a:rPr lang="en-US" altLang="ko-KR" dirty="0"/>
              <a:t>O </a:t>
            </a:r>
            <a:r>
              <a:rPr lang="ko-KR" altLang="en-US" dirty="0"/>
              <a:t>고객사별 환경에 맞는 보안</a:t>
            </a:r>
            <a:r>
              <a:rPr lang="en-US" altLang="ko-KR" dirty="0"/>
              <a:t>/</a:t>
            </a:r>
            <a:r>
              <a:rPr lang="ko-KR" altLang="en-US" dirty="0"/>
              <a:t>백신 솔루션을 모두 설치 가능합니다</a:t>
            </a:r>
            <a:r>
              <a:rPr lang="en-US" altLang="ko-KR" dirty="0"/>
              <a:t>.</a:t>
            </a:r>
          </a:p>
          <a:p>
            <a:r>
              <a:rPr lang="en-US" altLang="ko-KR" dirty="0"/>
              <a:t>O </a:t>
            </a:r>
            <a:r>
              <a:rPr lang="ko-KR" altLang="en-US" dirty="0"/>
              <a:t>브리지텍은 구축 후 </a:t>
            </a:r>
            <a:r>
              <a:rPr lang="en-US" altLang="ko-KR" dirty="0"/>
              <a:t>10</a:t>
            </a:r>
            <a:r>
              <a:rPr lang="ko-KR" altLang="en-US" dirty="0"/>
              <a:t>년간 안정적인 기술지원과 운영을 보장합니다</a:t>
            </a:r>
            <a:r>
              <a:rPr lang="en-US" altLang="ko-KR" dirty="0"/>
              <a:t>.</a:t>
            </a:r>
          </a:p>
          <a:p>
            <a:r>
              <a:rPr lang="en-US" altLang="ko-KR" dirty="0"/>
              <a:t>O SWAT</a:t>
            </a:r>
            <a:r>
              <a:rPr lang="ko-KR" altLang="en-US" dirty="0"/>
              <a:t>이라는 하나의 운영관리시스템을 활용하여</a:t>
            </a:r>
            <a:r>
              <a:rPr lang="en-US" altLang="ko-KR" dirty="0"/>
              <a:t>, </a:t>
            </a:r>
            <a:r>
              <a:rPr lang="ko-KR" altLang="en-US" dirty="0"/>
              <a:t>운영관리의 효율성과 통계 정합성 보장합니다</a:t>
            </a:r>
            <a:r>
              <a:rPr lang="en-US" altLang="ko-KR" dirty="0"/>
              <a:t>.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E941C694-3AFC-62C8-9E32-C10903692B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AA79A9-42C9-4C02-AD58-ED9C120BE7F7}" type="slidenum">
              <a:rPr lang="ko-KR" altLang="en-US" smtClean="0"/>
              <a:t>7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489851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B47E33-CB7F-8F2C-AB36-70B75A7FC0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4433DB75-1E21-2807-CC9B-765081DF10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B56467AF-FBCE-CE1E-BCDC-BB4E640AD8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O </a:t>
            </a:r>
            <a:r>
              <a:rPr lang="ko-KR" altLang="en-US" dirty="0"/>
              <a:t>브리지텍은 </a:t>
            </a:r>
            <a:r>
              <a:rPr lang="en-US" altLang="ko-KR" dirty="0"/>
              <a:t>100% </a:t>
            </a:r>
            <a:r>
              <a:rPr lang="ko-KR" altLang="en-US" dirty="0"/>
              <a:t>자체개발한 엔진기반으로 고객의 요구사항을 완벽하게 수용하여 </a:t>
            </a:r>
            <a:r>
              <a:rPr lang="ko-KR" altLang="en-US" dirty="0" err="1"/>
              <a:t>구현가능합니다</a:t>
            </a:r>
            <a:r>
              <a:rPr lang="en-US" altLang="ko-KR" dirty="0"/>
              <a:t>.</a:t>
            </a:r>
          </a:p>
          <a:p>
            <a:r>
              <a:rPr lang="en-US" altLang="ko-KR" dirty="0"/>
              <a:t>O </a:t>
            </a:r>
            <a:r>
              <a:rPr lang="ko-KR" altLang="en-US" dirty="0"/>
              <a:t>표준</a:t>
            </a:r>
            <a:r>
              <a:rPr lang="en-US" altLang="ko-KR" dirty="0"/>
              <a:t>API </a:t>
            </a:r>
            <a:r>
              <a:rPr lang="ko-KR" altLang="en-US" dirty="0"/>
              <a:t>방식으로 커스터마이징과 연계 시 용이합니다</a:t>
            </a:r>
            <a:r>
              <a:rPr lang="en-US" altLang="ko-KR" dirty="0"/>
              <a:t>.</a:t>
            </a:r>
          </a:p>
          <a:p>
            <a:r>
              <a:rPr lang="en-US" altLang="ko-KR" dirty="0"/>
              <a:t>O </a:t>
            </a:r>
            <a:r>
              <a:rPr lang="ko-KR" altLang="en-US" dirty="0"/>
              <a:t>저희 브리지텍은 여의도 본사와 부산지사를 활용해 전국 어디서든 </a:t>
            </a:r>
            <a:r>
              <a:rPr lang="en-US" altLang="ko-KR" dirty="0"/>
              <a:t>3</a:t>
            </a:r>
            <a:r>
              <a:rPr lang="ko-KR" altLang="en-US" dirty="0"/>
              <a:t>시간 내 복구를 보장합니다</a:t>
            </a:r>
            <a:r>
              <a:rPr lang="en-US" altLang="ko-KR" dirty="0"/>
              <a:t>.</a:t>
            </a:r>
          </a:p>
          <a:p>
            <a:r>
              <a:rPr lang="en-US" altLang="ko-KR" dirty="0"/>
              <a:t>O </a:t>
            </a:r>
            <a:r>
              <a:rPr lang="ko-KR" altLang="en-US" dirty="0"/>
              <a:t>또한 </a:t>
            </a:r>
            <a:r>
              <a:rPr lang="en-US" altLang="ko-KR" dirty="0"/>
              <a:t>1000</a:t>
            </a:r>
            <a:r>
              <a:rPr lang="ko-KR" altLang="en-US" dirty="0"/>
              <a:t>석 이상 대규모 콜센터를 </a:t>
            </a:r>
            <a:r>
              <a:rPr lang="ko-KR" altLang="en-US" dirty="0" err="1"/>
              <a:t>원벤더로</a:t>
            </a:r>
            <a:r>
              <a:rPr lang="ko-KR" altLang="en-US" dirty="0"/>
              <a:t> 구성한 사례가 많습니다</a:t>
            </a:r>
            <a:r>
              <a:rPr lang="en-US" altLang="ko-KR" dirty="0"/>
              <a:t>.</a:t>
            </a:r>
          </a:p>
          <a:p>
            <a:r>
              <a:rPr lang="en-US" altLang="ko-KR" dirty="0"/>
              <a:t>O </a:t>
            </a:r>
            <a:r>
              <a:rPr lang="ko-KR" altLang="en-US" dirty="0"/>
              <a:t>고객사별 환경에 맞는 보안</a:t>
            </a:r>
            <a:r>
              <a:rPr lang="en-US" altLang="ko-KR" dirty="0"/>
              <a:t>/</a:t>
            </a:r>
            <a:r>
              <a:rPr lang="ko-KR" altLang="en-US" dirty="0"/>
              <a:t>백신 솔루션을 모두 설치 가능합니다</a:t>
            </a:r>
            <a:r>
              <a:rPr lang="en-US" altLang="ko-KR" dirty="0"/>
              <a:t>.</a:t>
            </a:r>
          </a:p>
          <a:p>
            <a:r>
              <a:rPr lang="en-US" altLang="ko-KR" dirty="0"/>
              <a:t>O </a:t>
            </a:r>
            <a:r>
              <a:rPr lang="ko-KR" altLang="en-US" dirty="0"/>
              <a:t>브리지텍은 구축 후 </a:t>
            </a:r>
            <a:r>
              <a:rPr lang="en-US" altLang="ko-KR" dirty="0"/>
              <a:t>10</a:t>
            </a:r>
            <a:r>
              <a:rPr lang="ko-KR" altLang="en-US" dirty="0"/>
              <a:t>년간 안정적인 기술지원과 운영을 보장합니다</a:t>
            </a:r>
            <a:r>
              <a:rPr lang="en-US" altLang="ko-KR" dirty="0"/>
              <a:t>.</a:t>
            </a:r>
          </a:p>
          <a:p>
            <a:r>
              <a:rPr lang="en-US" altLang="ko-KR" dirty="0"/>
              <a:t>O SWAT</a:t>
            </a:r>
            <a:r>
              <a:rPr lang="ko-KR" altLang="en-US" dirty="0"/>
              <a:t>이라는 하나의 운영관리시스템을 활용하여</a:t>
            </a:r>
            <a:r>
              <a:rPr lang="en-US" altLang="ko-KR" dirty="0"/>
              <a:t>, </a:t>
            </a:r>
            <a:r>
              <a:rPr lang="ko-KR" altLang="en-US" dirty="0"/>
              <a:t>운영관리의 효율성과 통계 정합성 보장합니다</a:t>
            </a:r>
            <a:r>
              <a:rPr lang="en-US" altLang="ko-KR" dirty="0"/>
              <a:t>.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915B121-A84D-A837-D3C2-6382B080AE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AA79A9-42C9-4C02-AD58-ED9C120BE7F7}" type="slidenum">
              <a:rPr lang="ko-KR" altLang="en-US" smtClean="0"/>
              <a:t>8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949380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3940EE-A5E6-34BE-47A5-9A19A3326F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5213B477-F218-53E6-C125-B973BD22AF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272711D5-21CB-8E5F-1077-5015C211B2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O </a:t>
            </a:r>
            <a:r>
              <a:rPr lang="ko-KR" altLang="en-US" dirty="0"/>
              <a:t>브리지텍은 </a:t>
            </a:r>
            <a:r>
              <a:rPr lang="en-US" altLang="ko-KR" dirty="0"/>
              <a:t>100% </a:t>
            </a:r>
            <a:r>
              <a:rPr lang="ko-KR" altLang="en-US" dirty="0"/>
              <a:t>자체개발한 엔진기반으로 고객의 요구사항을 완벽하게 수용하여 </a:t>
            </a:r>
            <a:r>
              <a:rPr lang="ko-KR" altLang="en-US" dirty="0" err="1"/>
              <a:t>구현가능합니다</a:t>
            </a:r>
            <a:r>
              <a:rPr lang="en-US" altLang="ko-KR" dirty="0"/>
              <a:t>.</a:t>
            </a:r>
          </a:p>
          <a:p>
            <a:r>
              <a:rPr lang="en-US" altLang="ko-KR" dirty="0"/>
              <a:t>O </a:t>
            </a:r>
            <a:r>
              <a:rPr lang="ko-KR" altLang="en-US" dirty="0"/>
              <a:t>표준</a:t>
            </a:r>
            <a:r>
              <a:rPr lang="en-US" altLang="ko-KR" dirty="0"/>
              <a:t>API </a:t>
            </a:r>
            <a:r>
              <a:rPr lang="ko-KR" altLang="en-US" dirty="0"/>
              <a:t>방식으로 커스터마이징과 연계 시 용이합니다</a:t>
            </a:r>
            <a:r>
              <a:rPr lang="en-US" altLang="ko-KR" dirty="0"/>
              <a:t>.</a:t>
            </a:r>
          </a:p>
          <a:p>
            <a:r>
              <a:rPr lang="en-US" altLang="ko-KR" dirty="0"/>
              <a:t>O </a:t>
            </a:r>
            <a:r>
              <a:rPr lang="ko-KR" altLang="en-US" dirty="0"/>
              <a:t>저희 브리지텍은 여의도 본사와 부산지사를 활용해 전국 어디서든 </a:t>
            </a:r>
            <a:r>
              <a:rPr lang="en-US" altLang="ko-KR" dirty="0"/>
              <a:t>3</a:t>
            </a:r>
            <a:r>
              <a:rPr lang="ko-KR" altLang="en-US" dirty="0"/>
              <a:t>시간 내 복구를 보장합니다</a:t>
            </a:r>
            <a:r>
              <a:rPr lang="en-US" altLang="ko-KR" dirty="0"/>
              <a:t>.</a:t>
            </a:r>
          </a:p>
          <a:p>
            <a:r>
              <a:rPr lang="en-US" altLang="ko-KR" dirty="0"/>
              <a:t>O </a:t>
            </a:r>
            <a:r>
              <a:rPr lang="ko-KR" altLang="en-US" dirty="0"/>
              <a:t>또한 </a:t>
            </a:r>
            <a:r>
              <a:rPr lang="en-US" altLang="ko-KR" dirty="0"/>
              <a:t>1000</a:t>
            </a:r>
            <a:r>
              <a:rPr lang="ko-KR" altLang="en-US" dirty="0"/>
              <a:t>석 이상 대규모 콜센터를 </a:t>
            </a:r>
            <a:r>
              <a:rPr lang="ko-KR" altLang="en-US" dirty="0" err="1"/>
              <a:t>원벤더로</a:t>
            </a:r>
            <a:r>
              <a:rPr lang="ko-KR" altLang="en-US" dirty="0"/>
              <a:t> 구성한 사례가 많습니다</a:t>
            </a:r>
            <a:r>
              <a:rPr lang="en-US" altLang="ko-KR" dirty="0"/>
              <a:t>.</a:t>
            </a:r>
          </a:p>
          <a:p>
            <a:r>
              <a:rPr lang="en-US" altLang="ko-KR" dirty="0"/>
              <a:t>O </a:t>
            </a:r>
            <a:r>
              <a:rPr lang="ko-KR" altLang="en-US" dirty="0"/>
              <a:t>고객사별 환경에 맞는 보안</a:t>
            </a:r>
            <a:r>
              <a:rPr lang="en-US" altLang="ko-KR" dirty="0"/>
              <a:t>/</a:t>
            </a:r>
            <a:r>
              <a:rPr lang="ko-KR" altLang="en-US" dirty="0"/>
              <a:t>백신 솔루션을 모두 설치 가능합니다</a:t>
            </a:r>
            <a:r>
              <a:rPr lang="en-US" altLang="ko-KR" dirty="0"/>
              <a:t>.</a:t>
            </a:r>
          </a:p>
          <a:p>
            <a:r>
              <a:rPr lang="en-US" altLang="ko-KR" dirty="0"/>
              <a:t>O </a:t>
            </a:r>
            <a:r>
              <a:rPr lang="ko-KR" altLang="en-US" dirty="0"/>
              <a:t>브리지텍은 구축 후 </a:t>
            </a:r>
            <a:r>
              <a:rPr lang="en-US" altLang="ko-KR" dirty="0"/>
              <a:t>10</a:t>
            </a:r>
            <a:r>
              <a:rPr lang="ko-KR" altLang="en-US" dirty="0"/>
              <a:t>년간 안정적인 기술지원과 운영을 보장합니다</a:t>
            </a:r>
            <a:r>
              <a:rPr lang="en-US" altLang="ko-KR" dirty="0"/>
              <a:t>.</a:t>
            </a:r>
          </a:p>
          <a:p>
            <a:r>
              <a:rPr lang="en-US" altLang="ko-KR" dirty="0"/>
              <a:t>O SWAT</a:t>
            </a:r>
            <a:r>
              <a:rPr lang="ko-KR" altLang="en-US" dirty="0"/>
              <a:t>이라는 하나의 운영관리시스템을 활용하여</a:t>
            </a:r>
            <a:r>
              <a:rPr lang="en-US" altLang="ko-KR" dirty="0"/>
              <a:t>, </a:t>
            </a:r>
            <a:r>
              <a:rPr lang="ko-KR" altLang="en-US" dirty="0"/>
              <a:t>운영관리의 효율성과 통계 정합성 보장합니다</a:t>
            </a:r>
            <a:r>
              <a:rPr lang="en-US" altLang="ko-KR" dirty="0"/>
              <a:t>.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F92ED1F-68A3-AB96-4B92-0051C86A44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AA79A9-42C9-4C02-AD58-ED9C120BE7F7}" type="slidenum">
              <a:rPr lang="ko-KR" altLang="en-US" smtClean="0"/>
              <a:t>9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976083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EA08E6-E4CA-2616-8CBF-59251730A8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07EDFBD4-6AB0-9DC6-8E1A-6B85E91840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2F4F79E-DDB8-9DA0-3AE3-D8F5AE7F9E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O </a:t>
            </a:r>
            <a:r>
              <a:rPr lang="ko-KR" altLang="en-US" dirty="0"/>
              <a:t>표준 </a:t>
            </a:r>
            <a:r>
              <a:rPr lang="en-US" altLang="ko-KR" dirty="0"/>
              <a:t>SIP </a:t>
            </a:r>
            <a:r>
              <a:rPr lang="ko-KR" altLang="en-US" dirty="0"/>
              <a:t>기반의 솔루션으로</a:t>
            </a:r>
            <a:r>
              <a:rPr lang="en-US" altLang="ko-KR" dirty="0"/>
              <a:t>, 3</a:t>
            </a:r>
            <a:r>
              <a:rPr lang="en-US" altLang="ko-KR" baseline="30000" dirty="0"/>
              <a:t>rd</a:t>
            </a:r>
            <a:r>
              <a:rPr lang="en-US" altLang="ko-KR" dirty="0"/>
              <a:t> Party </a:t>
            </a:r>
            <a:r>
              <a:rPr lang="ko-KR" altLang="en-US" dirty="0"/>
              <a:t>솔루션</a:t>
            </a:r>
            <a:r>
              <a:rPr lang="en-US" altLang="ko-KR" dirty="0"/>
              <a:t>, AI</a:t>
            </a:r>
            <a:r>
              <a:rPr lang="ko-KR" altLang="en-US" dirty="0"/>
              <a:t>솔루션</a:t>
            </a:r>
            <a:r>
              <a:rPr lang="en-US" altLang="ko-KR" dirty="0"/>
              <a:t>, </a:t>
            </a:r>
            <a:r>
              <a:rPr lang="ko-KR" altLang="en-US" dirty="0"/>
              <a:t>기간계와의 연동성을 제공합니다</a:t>
            </a:r>
            <a:r>
              <a:rPr lang="en-US" altLang="ko-KR" dirty="0"/>
              <a:t>.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02571FB4-7727-AD3A-8780-ABD7A35DA8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AA79A9-42C9-4C02-AD58-ED9C120BE7F7}" type="slidenum">
              <a:rPr lang="ko-KR" altLang="en-US" smtClean="0"/>
              <a:t>10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407437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199B70-2E58-F819-18EC-41624FB0BC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49F997F8-1E38-5764-9B5F-F6994555A4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E51A9EA8-6E1E-5618-0949-D81DF03090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O </a:t>
            </a:r>
            <a:r>
              <a:rPr lang="ko-KR" altLang="en-US" dirty="0"/>
              <a:t>장애 발생시 영향을 최소화 하기위해</a:t>
            </a:r>
            <a:r>
              <a:rPr lang="en-US" altLang="ko-KR" dirty="0"/>
              <a:t>, SBC, PBX, CTI, IVR </a:t>
            </a:r>
            <a:r>
              <a:rPr lang="ko-KR" altLang="en-US" dirty="0"/>
              <a:t>등 개별 솔루션에 대해 완벽한 이중화를 제공합니다</a:t>
            </a:r>
            <a:r>
              <a:rPr lang="en-US" altLang="ko-KR" dirty="0"/>
              <a:t>.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48FADB5-0B5D-7A29-E484-458B1360E3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AA79A9-42C9-4C02-AD58-ED9C120BE7F7}" type="slidenum">
              <a:rPr lang="ko-KR" altLang="en-US" smtClean="0"/>
              <a:t>11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92933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빈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각 삼각형 11">
            <a:extLst>
              <a:ext uri="{FF2B5EF4-FFF2-40B4-BE49-F238E27FC236}">
                <a16:creationId xmlns:a16="http://schemas.microsoft.com/office/drawing/2014/main" id="{A467C874-4007-6815-B2DD-98798FEDAFCB}"/>
              </a:ext>
            </a:extLst>
          </p:cNvPr>
          <p:cNvSpPr/>
          <p:nvPr userDrawn="1"/>
        </p:nvSpPr>
        <p:spPr>
          <a:xfrm flipV="1">
            <a:off x="-5475" y="-17966"/>
            <a:ext cx="2473405" cy="1215512"/>
          </a:xfrm>
          <a:prstGeom prst="rtTriangle">
            <a:avLst/>
          </a:prstGeom>
          <a:solidFill>
            <a:schemeClr val="bg1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29544"/>
            <a:endParaRPr lang="ko-KR" altLang="en-US" sz="1200" b="1" spc="-37" dirty="0">
              <a:ln>
                <a:solidFill>
                  <a:schemeClr val="accent1">
                    <a:shade val="95000"/>
                    <a:satMod val="105000"/>
                    <a:alpha val="0"/>
                  </a:schemeClr>
                </a:solidFill>
              </a:ln>
              <a:solidFill>
                <a:schemeClr val="bg1"/>
              </a:solidFill>
              <a:latin typeface="KoPub돋움체 Light" panose="00000300000000000000" pitchFamily="2" charset="-127"/>
              <a:ea typeface="KoPub돋움체 Light" panose="00000300000000000000" pitchFamily="2" charset="-127"/>
              <a:cs typeface="KoPubWorld돋움체 Medium" panose="00000600000000000000" pitchFamily="2" charset="-127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A474446D-8903-991D-82F3-0ABAD33679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4160" y="6505379"/>
            <a:ext cx="685165" cy="223120"/>
          </a:xfrm>
          <a:prstGeom prst="rect">
            <a:avLst/>
          </a:prstGeom>
        </p:spPr>
      </p:pic>
      <p:sp>
        <p:nvSpPr>
          <p:cNvPr id="16" name="직각 삼각형 15">
            <a:extLst>
              <a:ext uri="{FF2B5EF4-FFF2-40B4-BE49-F238E27FC236}">
                <a16:creationId xmlns:a16="http://schemas.microsoft.com/office/drawing/2014/main" id="{357EDE60-DD63-B836-00CC-02E7796FEE67}"/>
              </a:ext>
            </a:extLst>
          </p:cNvPr>
          <p:cNvSpPr/>
          <p:nvPr userDrawn="1"/>
        </p:nvSpPr>
        <p:spPr>
          <a:xfrm flipH="1">
            <a:off x="7215409" y="4255717"/>
            <a:ext cx="2683954" cy="1308893"/>
          </a:xfrm>
          <a:prstGeom prst="rtTriangle">
            <a:avLst/>
          </a:prstGeom>
          <a:solidFill>
            <a:schemeClr val="bg1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29544"/>
            <a:endParaRPr lang="ko-KR" altLang="en-US" sz="1200" b="1" spc="-37" dirty="0">
              <a:ln>
                <a:solidFill>
                  <a:schemeClr val="accent1">
                    <a:shade val="95000"/>
                    <a:satMod val="105000"/>
                    <a:alpha val="0"/>
                  </a:schemeClr>
                </a:solidFill>
              </a:ln>
              <a:solidFill>
                <a:schemeClr val="bg1"/>
              </a:solidFill>
              <a:latin typeface="KoPub돋움체 Light" panose="00000300000000000000" pitchFamily="2" charset="-127"/>
              <a:ea typeface="KoPub돋움체 Light" panose="00000300000000000000" pitchFamily="2" charset="-127"/>
              <a:cs typeface="KoPubWorld돋움체 Medium" panose="00000600000000000000" pitchFamily="2" charset="-127"/>
            </a:endParaRPr>
          </a:p>
        </p:txBody>
      </p:sp>
      <p:sp>
        <p:nvSpPr>
          <p:cNvPr id="18" name="사각형: 둥근 모서리 17">
            <a:extLst>
              <a:ext uri="{FF2B5EF4-FFF2-40B4-BE49-F238E27FC236}">
                <a16:creationId xmlns:a16="http://schemas.microsoft.com/office/drawing/2014/main" id="{41B1AF1A-8C54-98E3-B018-0B0D037F24CE}"/>
              </a:ext>
            </a:extLst>
          </p:cNvPr>
          <p:cNvSpPr/>
          <p:nvPr userDrawn="1"/>
        </p:nvSpPr>
        <p:spPr>
          <a:xfrm>
            <a:off x="-1" y="0"/>
            <a:ext cx="9906000" cy="6848588"/>
          </a:xfrm>
          <a:prstGeom prst="roundRect">
            <a:avLst>
              <a:gd name="adj" fmla="val 195"/>
            </a:avLst>
          </a:prstGeom>
          <a:noFill/>
          <a:ln w="76200">
            <a:solidFill>
              <a:schemeClr val="tx2">
                <a:lumMod val="50000"/>
              </a:schemeClr>
            </a:solidFill>
          </a:ln>
          <a:effectLst/>
        </p:spPr>
        <p:txBody>
          <a:bodyPr wrap="none" lIns="0" tIns="0" rIns="0" bIns="0" rtlCol="0" anchor="ctr">
            <a:scene3d>
              <a:camera prst="orthographicFront"/>
              <a:lightRig rig="threePt" dir="t"/>
            </a:scene3d>
            <a:sp3d>
              <a:bevelT w="0"/>
              <a:bevelB w="0" h="0"/>
            </a:sp3d>
          </a:bodyPr>
          <a:lstStyle/>
          <a:p>
            <a:pPr algn="ctr">
              <a:buFont typeface="Wingdings" pitchFamily="2" charset="2"/>
              <a:buNone/>
              <a:tabLst>
                <a:tab pos="914217" algn="l"/>
                <a:tab pos="7313737" algn="r"/>
              </a:tabLst>
            </a:pPr>
            <a:endParaRPr kumimoji="0" lang="ko-KR" altLang="en-US" sz="900" spc="-50" dirty="0">
              <a:solidFill>
                <a:schemeClr val="tx1">
                  <a:lumMod val="75000"/>
                  <a:lumOff val="25000"/>
                </a:schemeClr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694655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119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A303AB2-7327-52BC-6551-69E34E4BFDC3}"/>
              </a:ext>
            </a:extLst>
          </p:cNvPr>
          <p:cNvSpPr txBox="1"/>
          <p:nvPr userDrawn="1"/>
        </p:nvSpPr>
        <p:spPr>
          <a:xfrm>
            <a:off x="149449" y="800786"/>
            <a:ext cx="799200" cy="977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defRPr/>
            </a:pPr>
            <a:r>
              <a:rPr lang="ko-KR" altLang="en-US" sz="635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rPr>
              <a:t>제안사 소개</a:t>
            </a:r>
          </a:p>
        </p:txBody>
      </p:sp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2E3A7C77-71B4-87DD-0AD9-1A3AA975BE16}"/>
              </a:ext>
            </a:extLst>
          </p:cNvPr>
          <p:cNvSpPr/>
          <p:nvPr userDrawn="1"/>
        </p:nvSpPr>
        <p:spPr>
          <a:xfrm>
            <a:off x="-1" y="0"/>
            <a:ext cx="9906000" cy="6848588"/>
          </a:xfrm>
          <a:prstGeom prst="roundRect">
            <a:avLst>
              <a:gd name="adj" fmla="val 195"/>
            </a:avLst>
          </a:prstGeom>
          <a:noFill/>
          <a:ln w="76200">
            <a:solidFill>
              <a:schemeClr val="tx2">
                <a:lumMod val="50000"/>
              </a:schemeClr>
            </a:solidFill>
          </a:ln>
          <a:effectLst/>
        </p:spPr>
        <p:txBody>
          <a:bodyPr wrap="none" lIns="0" tIns="0" rIns="0" bIns="0" rtlCol="0" anchor="ctr">
            <a:scene3d>
              <a:camera prst="orthographicFront"/>
              <a:lightRig rig="threePt" dir="t"/>
            </a:scene3d>
            <a:sp3d>
              <a:bevelT w="0"/>
              <a:bevelB w="0" h="0"/>
            </a:sp3d>
          </a:bodyPr>
          <a:lstStyle/>
          <a:p>
            <a:pPr algn="ctr">
              <a:buFont typeface="Wingdings" pitchFamily="2" charset="2"/>
              <a:buNone/>
              <a:tabLst>
                <a:tab pos="914217" algn="l"/>
                <a:tab pos="7313737" algn="r"/>
              </a:tabLst>
            </a:pPr>
            <a:endParaRPr kumimoji="0" lang="ko-KR" altLang="en-US" sz="900" spc="-50" dirty="0">
              <a:solidFill>
                <a:schemeClr val="tx1">
                  <a:lumMod val="75000"/>
                  <a:lumOff val="25000"/>
                </a:schemeClr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710F9F9D-4572-CDC8-4C23-90C6DB158BA6}"/>
              </a:ext>
            </a:extLst>
          </p:cNvPr>
          <p:cNvSpPr/>
          <p:nvPr/>
        </p:nvSpPr>
        <p:spPr>
          <a:xfrm>
            <a:off x="4730993" y="6565562"/>
            <a:ext cx="440840" cy="174922"/>
          </a:xfrm>
          <a:prstGeom prst="roundRect">
            <a:avLst>
              <a:gd name="adj" fmla="val 50000"/>
            </a:avLst>
          </a:prstGeom>
          <a:solidFill>
            <a:srgbClr val="EFEFE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373D3-9A4C-4971-9843-3451AFA32282}" type="slidenum">
              <a:rPr kumimoji="0" lang="ko-KR" altLang="en-US" sz="600" b="0" i="0" u="none" strike="noStrike" kern="0" cap="none" spc="0" normalizeH="0" baseline="0" noProof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‹#›</a:t>
            </a:fld>
            <a:endParaRPr kumimoji="0" lang="ko-KR" altLang="en-US" sz="10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823297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11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. 제안 배경 및 사업 범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그림 35">
            <a:extLst>
              <a:ext uri="{FF2B5EF4-FFF2-40B4-BE49-F238E27FC236}">
                <a16:creationId xmlns:a16="http://schemas.microsoft.com/office/drawing/2014/main" id="{857AE137-B012-CECB-4B80-4D54B21817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760" y="6555046"/>
            <a:ext cx="685165" cy="223120"/>
          </a:xfrm>
          <a:prstGeom prst="rect">
            <a:avLst/>
          </a:prstGeom>
        </p:spPr>
      </p:pic>
      <p:sp>
        <p:nvSpPr>
          <p:cNvPr id="37" name="Rectangle 8">
            <a:extLst>
              <a:ext uri="{FF2B5EF4-FFF2-40B4-BE49-F238E27FC236}">
                <a16:creationId xmlns:a16="http://schemas.microsoft.com/office/drawing/2014/main" id="{8838EF77-C31F-94E7-0305-115B48259AE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888089" y="6588259"/>
            <a:ext cx="128240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 defTabSz="1002037"/>
            <a:fld id="{BD2905B3-168A-4870-A4E0-901A15FC7C8A}" type="slidenum">
              <a:rPr lang="en-US" altLang="ko-KR" sz="800" smtClean="0">
                <a:solidFill>
                  <a:prstClr val="black">
                    <a:lumMod val="50000"/>
                    <a:lumOff val="50000"/>
                  </a:prstClr>
                </a:solidFill>
                <a:latin typeface="KoPub돋움체 Light" pitchFamily="18" charset="-127"/>
                <a:ea typeface="KoPub돋움체 Light" pitchFamily="18" charset="-127"/>
                <a:cs typeface="Yoon 윤고딕 530_TT"/>
              </a:rPr>
              <a:pPr algn="ctr" defTabSz="1002037"/>
              <a:t>‹#›</a:t>
            </a:fld>
            <a:endParaRPr lang="en-US" altLang="ko-KR" sz="800" dirty="0">
              <a:solidFill>
                <a:prstClr val="black">
                  <a:lumMod val="50000"/>
                  <a:lumOff val="50000"/>
                </a:prstClr>
              </a:solidFill>
              <a:latin typeface="KoPub돋움체 Light" pitchFamily="18" charset="-127"/>
              <a:ea typeface="KoPub돋움체 Light" pitchFamily="18" charset="-127"/>
              <a:cs typeface="Yoon 윤고딕 530_TT"/>
            </a:endParaRPr>
          </a:p>
        </p:txBody>
      </p:sp>
    </p:spTree>
    <p:extLst>
      <p:ext uri="{BB962C8B-B14F-4D97-AF65-F5344CB8AC3E}">
        <p14:creationId xmlns:p14="http://schemas.microsoft.com/office/powerpoint/2010/main" val="17400481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119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. 제안 배경 및 사업 범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그림 35">
            <a:extLst>
              <a:ext uri="{FF2B5EF4-FFF2-40B4-BE49-F238E27FC236}">
                <a16:creationId xmlns:a16="http://schemas.microsoft.com/office/drawing/2014/main" id="{857AE137-B012-CECB-4B80-4D54B21817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760" y="6555046"/>
            <a:ext cx="685165" cy="223120"/>
          </a:xfrm>
          <a:prstGeom prst="rect">
            <a:avLst/>
          </a:prstGeom>
        </p:spPr>
      </p:pic>
      <p:sp>
        <p:nvSpPr>
          <p:cNvPr id="37" name="Rectangle 8">
            <a:extLst>
              <a:ext uri="{FF2B5EF4-FFF2-40B4-BE49-F238E27FC236}">
                <a16:creationId xmlns:a16="http://schemas.microsoft.com/office/drawing/2014/main" id="{8838EF77-C31F-94E7-0305-115B48259AE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888089" y="6588259"/>
            <a:ext cx="128240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 defTabSz="1002037"/>
            <a:fld id="{BD2905B3-168A-4870-A4E0-901A15FC7C8A}" type="slidenum">
              <a:rPr lang="en-US" altLang="ko-KR" sz="800" smtClean="0">
                <a:solidFill>
                  <a:prstClr val="black">
                    <a:lumMod val="50000"/>
                    <a:lumOff val="50000"/>
                  </a:prstClr>
                </a:solidFill>
                <a:latin typeface="KoPub돋움체 Light" pitchFamily="18" charset="-127"/>
                <a:ea typeface="KoPub돋움체 Light" pitchFamily="18" charset="-127"/>
                <a:cs typeface="Yoon 윤고딕 530_TT"/>
              </a:rPr>
              <a:pPr algn="ctr" defTabSz="1002037"/>
              <a:t>‹#›</a:t>
            </a:fld>
            <a:endParaRPr lang="en-US" altLang="ko-KR" sz="800" dirty="0">
              <a:solidFill>
                <a:prstClr val="black">
                  <a:lumMod val="50000"/>
                  <a:lumOff val="50000"/>
                </a:prstClr>
              </a:solidFill>
              <a:latin typeface="KoPub돋움체 Light" pitchFamily="18" charset="-127"/>
              <a:ea typeface="KoPub돋움체 Light" pitchFamily="18" charset="-127"/>
              <a:cs typeface="Yoon 윤고딕 530_TT"/>
            </a:endParaRPr>
          </a:p>
        </p:txBody>
      </p:sp>
    </p:spTree>
    <p:extLst>
      <p:ext uri="{BB962C8B-B14F-4D97-AF65-F5344CB8AC3E}">
        <p14:creationId xmlns:p14="http://schemas.microsoft.com/office/powerpoint/2010/main" val="653598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사용자 지정 레이아웃"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C594F8F0-1AD4-4413-9558-CA9A69FF03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6662" y="6477879"/>
            <a:ext cx="720080" cy="213378"/>
          </a:xfrm>
          <a:prstGeom prst="rect">
            <a:avLst/>
          </a:prstGeom>
        </p:spPr>
      </p:pic>
      <p:grpSp>
        <p:nvGrpSpPr>
          <p:cNvPr id="10" name="그룹 9">
            <a:extLst>
              <a:ext uri="{FF2B5EF4-FFF2-40B4-BE49-F238E27FC236}">
                <a16:creationId xmlns:a16="http://schemas.microsoft.com/office/drawing/2014/main" id="{D07B9A26-9894-4DBE-8E45-60F43955D5D5}"/>
              </a:ext>
            </a:extLst>
          </p:cNvPr>
          <p:cNvGrpSpPr/>
          <p:nvPr userDrawn="1"/>
        </p:nvGrpSpPr>
        <p:grpSpPr>
          <a:xfrm>
            <a:off x="6278032" y="2444"/>
            <a:ext cx="3622420" cy="2527250"/>
            <a:chOff x="6278032" y="2444"/>
            <a:chExt cx="3622420" cy="2527250"/>
          </a:xfrm>
        </p:grpSpPr>
        <p:pic>
          <p:nvPicPr>
            <p:cNvPr id="11" name="그림 10" descr="텍스트, 사람, 어두운이(가) 표시된 사진&#10;&#10;자동 생성된 설명">
              <a:extLst>
                <a:ext uri="{FF2B5EF4-FFF2-40B4-BE49-F238E27FC236}">
                  <a16:creationId xmlns:a16="http://schemas.microsoft.com/office/drawing/2014/main" id="{7F803C93-083F-4BDC-A991-AF4750671D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6280310" y="9414"/>
              <a:ext cx="3620142" cy="2412268"/>
            </a:xfrm>
            <a:prstGeom prst="rect">
              <a:avLst/>
            </a:prstGeom>
          </p:spPr>
        </p:pic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id="{C0191467-0721-4E5A-960E-A822409E9C9A}"/>
                </a:ext>
              </a:extLst>
            </p:cNvPr>
            <p:cNvSpPr/>
            <p:nvPr userDrawn="1"/>
          </p:nvSpPr>
          <p:spPr>
            <a:xfrm>
              <a:off x="6278032" y="2444"/>
              <a:ext cx="3620142" cy="2527250"/>
            </a:xfrm>
            <a:prstGeom prst="rect">
              <a:avLst/>
            </a:prstGeom>
            <a:solidFill>
              <a:schemeClr val="tx2">
                <a:lumMod val="50000"/>
                <a:alpha val="74902"/>
              </a:schemeClr>
            </a:solidFill>
            <a:ln>
              <a:noFill/>
            </a:ln>
            <a:effectLst/>
          </p:spPr>
          <p:txBody>
            <a:bodyPr wrap="none" lIns="0" tIns="0" rIns="0" bIns="0" rtlCol="0" anchor="ctr">
              <a:scene3d>
                <a:camera prst="orthographicFront"/>
                <a:lightRig rig="threePt" dir="t"/>
              </a:scene3d>
              <a:sp3d>
                <a:bevelT w="0"/>
                <a:bevelB w="0" h="0"/>
              </a:sp3d>
            </a:bodyPr>
            <a:lstStyle/>
            <a:p>
              <a:pPr algn="ctr">
                <a:buFont typeface="Wingdings" pitchFamily="2" charset="2"/>
                <a:buNone/>
                <a:tabLst>
                  <a:tab pos="914400" algn="l"/>
                  <a:tab pos="7315200" algn="r"/>
                </a:tabLst>
              </a:pPr>
              <a:endParaRPr kumimoji="0" lang="ko-KR" altLang="en-US" sz="900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itchFamily="18" charset="-127"/>
                <a:ea typeface="KoPub돋움체 Bold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9364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C594F8F0-1AD4-4413-9558-CA9A69FF03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6662" y="6477879"/>
            <a:ext cx="720080" cy="213378"/>
          </a:xfrm>
          <a:prstGeom prst="rect">
            <a:avLst/>
          </a:prstGeom>
        </p:spPr>
      </p:pic>
      <p:grpSp>
        <p:nvGrpSpPr>
          <p:cNvPr id="4" name="그룹 3">
            <a:extLst>
              <a:ext uri="{FF2B5EF4-FFF2-40B4-BE49-F238E27FC236}">
                <a16:creationId xmlns:a16="http://schemas.microsoft.com/office/drawing/2014/main" id="{FB8F849F-81EA-4868-BD99-6C3C7C1663F3}"/>
              </a:ext>
            </a:extLst>
          </p:cNvPr>
          <p:cNvGrpSpPr/>
          <p:nvPr userDrawn="1"/>
        </p:nvGrpSpPr>
        <p:grpSpPr>
          <a:xfrm>
            <a:off x="6278032" y="2444"/>
            <a:ext cx="3622420" cy="2527250"/>
            <a:chOff x="6278032" y="2444"/>
            <a:chExt cx="3622420" cy="2527250"/>
          </a:xfrm>
        </p:grpSpPr>
        <p:pic>
          <p:nvPicPr>
            <p:cNvPr id="5" name="그림 4" descr="텍스트, 사람, 어두운이(가) 표시된 사진&#10;&#10;자동 생성된 설명">
              <a:extLst>
                <a:ext uri="{FF2B5EF4-FFF2-40B4-BE49-F238E27FC236}">
                  <a16:creationId xmlns:a16="http://schemas.microsoft.com/office/drawing/2014/main" id="{6B643EA3-B5C3-4D1F-843A-0D457F26E19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6280310" y="9414"/>
              <a:ext cx="3620142" cy="2412268"/>
            </a:xfrm>
            <a:prstGeom prst="rect">
              <a:avLst/>
            </a:prstGeom>
          </p:spPr>
        </p:pic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0847C90F-A0BB-4436-963E-E81413E29218}"/>
                </a:ext>
              </a:extLst>
            </p:cNvPr>
            <p:cNvSpPr/>
            <p:nvPr userDrawn="1"/>
          </p:nvSpPr>
          <p:spPr>
            <a:xfrm>
              <a:off x="6278032" y="2444"/>
              <a:ext cx="3620142" cy="2527250"/>
            </a:xfrm>
            <a:prstGeom prst="rect">
              <a:avLst/>
            </a:prstGeom>
            <a:solidFill>
              <a:srgbClr val="404040">
                <a:alpha val="74902"/>
              </a:srgbClr>
            </a:solidFill>
            <a:ln>
              <a:noFill/>
            </a:ln>
            <a:effectLst/>
          </p:spPr>
          <p:txBody>
            <a:bodyPr wrap="none" lIns="0" tIns="0" rIns="0" bIns="0" rtlCol="0" anchor="ctr">
              <a:scene3d>
                <a:camera prst="orthographicFront"/>
                <a:lightRig rig="threePt" dir="t"/>
              </a:scene3d>
              <a:sp3d>
                <a:bevelT w="0"/>
                <a:bevelB w="0" h="0"/>
              </a:sp3d>
            </a:bodyPr>
            <a:lstStyle/>
            <a:p>
              <a:pPr algn="ctr">
                <a:buFont typeface="Wingdings" pitchFamily="2" charset="2"/>
                <a:buNone/>
                <a:tabLst>
                  <a:tab pos="914400" algn="l"/>
                  <a:tab pos="7315200" algn="r"/>
                </a:tabLst>
              </a:pPr>
              <a:endParaRPr kumimoji="0" lang="ko-KR" altLang="en-US" sz="900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itchFamily="18" charset="-127"/>
                <a:ea typeface="KoPub돋움체 Bold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1311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2485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9" r:id="rId2"/>
    <p:sldLayoutId id="2147483737" r:id="rId3"/>
    <p:sldLayoutId id="2147483752" r:id="rId4"/>
    <p:sldLayoutId id="2147483751" r:id="rId5"/>
    <p:sldLayoutId id="2147483743" r:id="rId6"/>
  </p:sldLayoutIdLst>
  <p:hf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svg"/><Relationship Id="rId3" Type="http://schemas.openxmlformats.org/officeDocument/2006/relationships/image" Target="../media/image22.svg"/><Relationship Id="rId7" Type="http://schemas.openxmlformats.org/officeDocument/2006/relationships/image" Target="../media/image24.svg"/><Relationship Id="rId12" Type="http://schemas.openxmlformats.org/officeDocument/2006/relationships/image" Target="../media/image29.png"/><Relationship Id="rId17" Type="http://schemas.openxmlformats.org/officeDocument/2006/relationships/image" Target="../media/image34.svg"/><Relationship Id="rId2" Type="http://schemas.openxmlformats.org/officeDocument/2006/relationships/image" Target="../media/image21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openxmlformats.org/officeDocument/2006/relationships/image" Target="../media/image13.svg"/><Relationship Id="rId15" Type="http://schemas.openxmlformats.org/officeDocument/2006/relationships/image" Target="../media/image32.svg"/><Relationship Id="rId10" Type="http://schemas.openxmlformats.org/officeDocument/2006/relationships/image" Target="../media/image27.png"/><Relationship Id="rId4" Type="http://schemas.openxmlformats.org/officeDocument/2006/relationships/image" Target="../media/image12.png"/><Relationship Id="rId9" Type="http://schemas.openxmlformats.org/officeDocument/2006/relationships/image" Target="../media/image26.svg"/><Relationship Id="rId1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0096CC49-2737-B507-28FC-B914E4A210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793" r="6207"/>
          <a:stretch/>
        </p:blipFill>
        <p:spPr>
          <a:xfrm>
            <a:off x="-1" y="0"/>
            <a:ext cx="9904413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C717AEFD-1C51-8A4E-4959-DDE86E4E42AC}"/>
              </a:ext>
            </a:extLst>
          </p:cNvPr>
          <p:cNvSpPr/>
          <p:nvPr/>
        </p:nvSpPr>
        <p:spPr>
          <a:xfrm>
            <a:off x="-12728" y="0"/>
            <a:ext cx="9917141" cy="6858000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b="1" spc="-150" dirty="0">
              <a:ea typeface="Pretendard" panose="02000503000000020004" pitchFamily="50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61C14878-3158-F307-5B08-74B1C9665C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345" y="403860"/>
            <a:ext cx="1468752" cy="2971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4EFEE3E-1E7B-85E7-17B9-C7A129B88E68}"/>
              </a:ext>
            </a:extLst>
          </p:cNvPr>
          <p:cNvSpPr txBox="1"/>
          <p:nvPr/>
        </p:nvSpPr>
        <p:spPr>
          <a:xfrm>
            <a:off x="5924798" y="181098"/>
            <a:ext cx="39395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4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Pretendard" panose="02000503000000020004" pitchFamily="50" charset="-127"/>
                <a:ea typeface="Pretendard" panose="02000503000000020004" pitchFamily="50" charset="-127"/>
              </a:rPr>
              <a:t>Software for the Future of customer service</a:t>
            </a:r>
            <a:endParaRPr lang="ko-KR" altLang="en-US" sz="1400" b="1" dirty="0">
              <a:solidFill>
                <a:schemeClr val="tx1">
                  <a:lumMod val="50000"/>
                  <a:lumOff val="50000"/>
                </a:schemeClr>
              </a:solidFill>
              <a:latin typeface="Pretendard" panose="02000503000000020004" pitchFamily="50" charset="-127"/>
              <a:ea typeface="Pretendard" panose="02000503000000020004" pitchFamily="50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4486DA-3605-88C6-D68B-AEC8E4229B7C}"/>
              </a:ext>
            </a:extLst>
          </p:cNvPr>
          <p:cNvSpPr txBox="1"/>
          <p:nvPr/>
        </p:nvSpPr>
        <p:spPr>
          <a:xfrm>
            <a:off x="8614317" y="6493231"/>
            <a:ext cx="125526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000" dirty="0">
                <a:solidFill>
                  <a:schemeClr val="bg1">
                    <a:lumMod val="75000"/>
                  </a:schemeClr>
                </a:solidFill>
                <a:effectLst/>
                <a:latin typeface="Pretendard" panose="02000503000000020004" pitchFamily="50" charset="-127"/>
                <a:ea typeface="Pretendard" panose="02000503000000020004" pitchFamily="50" charset="-127"/>
              </a:rPr>
              <a:t>©</a:t>
            </a:r>
            <a:r>
              <a:rPr lang="en-US" altLang="ko-KR" sz="1000" dirty="0" err="1">
                <a:solidFill>
                  <a:schemeClr val="bg1">
                    <a:lumMod val="75000"/>
                  </a:schemeClr>
                </a:solidFill>
                <a:effectLst/>
                <a:latin typeface="Pretendard" panose="02000503000000020004" pitchFamily="50" charset="-127"/>
                <a:ea typeface="Pretendard" panose="02000503000000020004" pitchFamily="50" charset="-127"/>
              </a:rPr>
              <a:t>Bridgetec</a:t>
            </a:r>
            <a:r>
              <a:rPr lang="en-US" altLang="ko-KR" sz="1000" dirty="0">
                <a:solidFill>
                  <a:schemeClr val="bg1">
                    <a:lumMod val="75000"/>
                  </a:schemeClr>
                </a:solidFill>
                <a:effectLst/>
                <a:latin typeface="Pretendard" panose="02000503000000020004" pitchFamily="50" charset="-127"/>
                <a:ea typeface="Pretendard" panose="02000503000000020004" pitchFamily="50" charset="-127"/>
              </a:rPr>
              <a:t> Corp.</a:t>
            </a:r>
            <a:endParaRPr lang="ko-KR" altLang="en-US" sz="1000" dirty="0">
              <a:solidFill>
                <a:schemeClr val="bg1">
                  <a:lumMod val="75000"/>
                </a:schemeClr>
              </a:solidFill>
              <a:latin typeface="Pretendard" panose="02000503000000020004" pitchFamily="50" charset="-127"/>
              <a:ea typeface="Pretendard" panose="02000503000000020004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7AD91C-B787-4F1B-CFE6-B59BF0DC547A}"/>
              </a:ext>
            </a:extLst>
          </p:cNvPr>
          <p:cNvSpPr txBox="1"/>
          <p:nvPr/>
        </p:nvSpPr>
        <p:spPr>
          <a:xfrm>
            <a:off x="412284" y="2010043"/>
            <a:ext cx="379014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2200" b="1" dirty="0">
                <a:solidFill>
                  <a:schemeClr val="bg1"/>
                </a:solidFill>
                <a:effectLst/>
                <a:ea typeface="Pretendard" panose="02000503000000020004" pitchFamily="50" charset="-127"/>
              </a:rPr>
              <a:t>성공적인 고객서비스의 시작</a:t>
            </a:r>
            <a:endParaRPr lang="ko-KR" altLang="en-US" sz="2200" b="1" dirty="0">
              <a:solidFill>
                <a:schemeClr val="bg1"/>
              </a:solidFill>
              <a:ea typeface="Pretendard" panose="02000503000000020004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B2C1EB-4A32-3C1F-51BF-AF155EB9967F}"/>
              </a:ext>
            </a:extLst>
          </p:cNvPr>
          <p:cNvSpPr txBox="1"/>
          <p:nvPr/>
        </p:nvSpPr>
        <p:spPr>
          <a:xfrm>
            <a:off x="393234" y="2710473"/>
            <a:ext cx="686322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6000" b="1" dirty="0">
                <a:solidFill>
                  <a:schemeClr val="bg1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BRIDGETEC</a:t>
            </a:r>
            <a:br>
              <a:rPr lang="en-US" altLang="ko-KR" sz="6000" b="1" dirty="0">
                <a:solidFill>
                  <a:schemeClr val="bg1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</a:br>
            <a:r>
              <a:rPr lang="en-US" altLang="ko-KR" sz="6000" b="1" dirty="0">
                <a:solidFill>
                  <a:schemeClr val="bg1"/>
                </a:solidFill>
                <a:latin typeface="Pretendard" panose="02000503000000020004" pitchFamily="50" charset="-127"/>
                <a:ea typeface="Pretendard" panose="02000503000000020004" pitchFamily="50" charset="-127"/>
              </a:rPr>
              <a:t>Introduction</a:t>
            </a:r>
            <a:endParaRPr lang="ko-KR" altLang="en-US" sz="6000" b="1" spc="-150" dirty="0">
              <a:solidFill>
                <a:schemeClr val="bg1"/>
              </a:solidFill>
              <a:latin typeface="Pretendard" panose="02000503000000020004" pitchFamily="50" charset="-127"/>
              <a:ea typeface="Pretendard" panose="02000503000000020004" pitchFamily="50" charset="-127"/>
            </a:endParaRPr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33EE11F3-1BE2-E254-AA1F-18E6C7AD5584}"/>
              </a:ext>
            </a:extLst>
          </p:cNvPr>
          <p:cNvGrpSpPr/>
          <p:nvPr/>
        </p:nvGrpSpPr>
        <p:grpSpPr>
          <a:xfrm>
            <a:off x="218407" y="5908878"/>
            <a:ext cx="3841862" cy="380419"/>
            <a:chOff x="5877134" y="2411995"/>
            <a:chExt cx="3638305" cy="380480"/>
          </a:xfrm>
        </p:grpSpPr>
        <p:sp>
          <p:nvSpPr>
            <p:cNvPr id="10" name="직사각형 9">
              <a:extLst>
                <a:ext uri="{FF2B5EF4-FFF2-40B4-BE49-F238E27FC236}">
                  <a16:creationId xmlns:a16="http://schemas.microsoft.com/office/drawing/2014/main" id="{A3C44F24-C6CA-D6AC-EBB2-CA3823A60477}"/>
                </a:ext>
              </a:extLst>
            </p:cNvPr>
            <p:cNvSpPr/>
            <p:nvPr/>
          </p:nvSpPr>
          <p:spPr bwMode="auto">
            <a:xfrm>
              <a:off x="5877134" y="2411995"/>
              <a:ext cx="1512168" cy="38048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35994" tIns="35994" rIns="35994" bIns="35994" numCol="1" rtlCol="0" anchor="ctr" anchorCtr="0" compatLnSpc="1">
              <a:prstTxWarp prst="textNoShape">
                <a:avLst/>
              </a:prstTxWarp>
              <a:spAutoFit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/>
            <a:p>
              <a:pPr algn="r" latinLnBrk="0"/>
              <a:r>
                <a:rPr lang="en-US" altLang="ko-KR" sz="2000" b="1" dirty="0">
                  <a:ln>
                    <a:solidFill>
                      <a:srgbClr val="D9D9D9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Rix모던고딕 B" panose="02020603020101020101" pitchFamily="18" charset="-127"/>
                  <a:ea typeface="Rix모던고딕 B" panose="02020603020101020101" pitchFamily="18" charset="-127"/>
                  <a:cs typeface="KoPubWorld돋움체 Bold" panose="00000800000000000000" pitchFamily="2" charset="-127"/>
                </a:rPr>
                <a:t>2026.02.</a:t>
              </a:r>
              <a:endParaRPr lang="ko-KR" altLang="en-US" sz="2000" b="1" dirty="0">
                <a:ln>
                  <a:solidFill>
                    <a:srgbClr val="D9D9D9">
                      <a:alpha val="0"/>
                    </a:srgbClr>
                  </a:solidFill>
                </a:ln>
                <a:solidFill>
                  <a:schemeClr val="bg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  <a:cs typeface="KoPubWorld돋움체 Bold" panose="00000800000000000000" pitchFamily="2" charset="-127"/>
              </a:endParaRPr>
            </a:p>
          </p:txBody>
        </p:sp>
        <p:cxnSp>
          <p:nvCxnSpPr>
            <p:cNvPr id="11" name="직선 연결선 10">
              <a:extLst>
                <a:ext uri="{FF2B5EF4-FFF2-40B4-BE49-F238E27FC236}">
                  <a16:creationId xmlns:a16="http://schemas.microsoft.com/office/drawing/2014/main" id="{CB47C5E4-EEB5-99E3-95E3-BCF5BBADE2F9}"/>
                </a:ext>
              </a:extLst>
            </p:cNvPr>
            <p:cNvCxnSpPr/>
            <p:nvPr/>
          </p:nvCxnSpPr>
          <p:spPr>
            <a:xfrm>
              <a:off x="7499188" y="2467007"/>
              <a:ext cx="0" cy="270456"/>
            </a:xfrm>
            <a:prstGeom prst="line">
              <a:avLst/>
            </a:prstGeom>
            <a:noFill/>
            <a:ln w="19050" cap="flat" cmpd="sng" algn="ctr">
              <a:solidFill>
                <a:srgbClr val="97DFED"/>
              </a:solidFill>
              <a:prstDash val="solid"/>
              <a:miter lim="800000"/>
            </a:ln>
            <a:effectLst/>
          </p:spPr>
        </p:cxnSp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id="{EB7BDDE4-563F-DA06-6C4E-2A1ABAF7F3F9}"/>
                </a:ext>
              </a:extLst>
            </p:cNvPr>
            <p:cNvSpPr/>
            <p:nvPr/>
          </p:nvSpPr>
          <p:spPr bwMode="auto">
            <a:xfrm>
              <a:off x="7598210" y="2427363"/>
              <a:ext cx="1917229" cy="349746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35994" tIns="35994" rIns="35994" bIns="35994" numCol="1" rtlCol="0" anchor="ctr" anchorCtr="0" compatLnSpc="1">
              <a:prstTxWarp prst="textNoShape">
                <a:avLst/>
              </a:prstTxWarp>
              <a:spAutoFit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/>
            <a:p>
              <a:pPr latinLnBrk="0"/>
              <a:r>
                <a:rPr lang="ko-KR" altLang="en-US" sz="1800" b="1" dirty="0">
                  <a:ln>
                    <a:solidFill>
                      <a:srgbClr val="D9D9D9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Rix모던고딕 B" panose="02020603020101020101" pitchFamily="18" charset="-127"/>
                  <a:ea typeface="Rix모던고딕 B" panose="02020603020101020101" pitchFamily="18" charset="-127"/>
                  <a:cs typeface="KoPubWorld돋움체 Bold" panose="00000800000000000000" pitchFamily="2" charset="-127"/>
                </a:rPr>
                <a:t>주식회사 </a:t>
              </a:r>
              <a:r>
                <a:rPr lang="ko-KR" altLang="en-US" sz="1800" b="1" dirty="0" err="1">
                  <a:ln>
                    <a:solidFill>
                      <a:srgbClr val="D9D9D9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Rix모던고딕 B" panose="02020603020101020101" pitchFamily="18" charset="-127"/>
                  <a:ea typeface="Rix모던고딕 B" panose="02020603020101020101" pitchFamily="18" charset="-127"/>
                  <a:cs typeface="KoPubWorld돋움체 Bold" panose="00000800000000000000" pitchFamily="2" charset="-127"/>
                </a:rPr>
                <a:t>브리지텍</a:t>
              </a:r>
              <a:endParaRPr lang="en-US" altLang="ko-KR" sz="1800" b="1" dirty="0">
                <a:ln>
                  <a:solidFill>
                    <a:srgbClr val="D9D9D9">
                      <a:alpha val="0"/>
                    </a:srgbClr>
                  </a:solidFill>
                </a:ln>
                <a:solidFill>
                  <a:schemeClr val="bg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  <a:cs typeface="KoPubWorld돋움체 Bold" panose="00000800000000000000" pitchFamily="2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73787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78AC34-7E86-4A96-CE4A-947B992410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>
            <a:extLst>
              <a:ext uri="{FF2B5EF4-FFF2-40B4-BE49-F238E27FC236}">
                <a16:creationId xmlns:a16="http://schemas.microsoft.com/office/drawing/2014/main" id="{50D5F6B4-11A5-D612-07DA-698956A564A8}"/>
              </a:ext>
            </a:extLst>
          </p:cNvPr>
          <p:cNvGrpSpPr/>
          <p:nvPr/>
        </p:nvGrpSpPr>
        <p:grpSpPr>
          <a:xfrm>
            <a:off x="344488" y="1530452"/>
            <a:ext cx="9241703" cy="4966829"/>
            <a:chOff x="370846" y="1530452"/>
            <a:chExt cx="4581360" cy="4966829"/>
          </a:xfrm>
        </p:grpSpPr>
        <p:sp>
          <p:nvSpPr>
            <p:cNvPr id="5" name="Shape 954">
              <a:extLst>
                <a:ext uri="{FF2B5EF4-FFF2-40B4-BE49-F238E27FC236}">
                  <a16:creationId xmlns:a16="http://schemas.microsoft.com/office/drawing/2014/main" id="{8FAA1648-3F7D-AA15-B5F7-3C77F442B011}"/>
                </a:ext>
              </a:extLst>
            </p:cNvPr>
            <p:cNvSpPr/>
            <p:nvPr/>
          </p:nvSpPr>
          <p:spPr>
            <a:xfrm>
              <a:off x="370846" y="1547312"/>
              <a:ext cx="4572508" cy="4949969"/>
            </a:xfrm>
            <a:prstGeom prst="rect">
              <a:avLst/>
            </a:prstGeom>
            <a:solidFill>
              <a:schemeClr val="bg1"/>
            </a:solidFill>
            <a:ln w="53975" cap="flat" cmpd="sng">
              <a:solidFill>
                <a:srgbClr val="333F5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  <a:cs typeface="Calibri"/>
                <a:sym typeface="Calibri"/>
              </a:endParaRPr>
            </a:p>
          </p:txBody>
        </p:sp>
        <p:sp>
          <p:nvSpPr>
            <p:cNvPr id="6" name="Shape 955">
              <a:extLst>
                <a:ext uri="{FF2B5EF4-FFF2-40B4-BE49-F238E27FC236}">
                  <a16:creationId xmlns:a16="http://schemas.microsoft.com/office/drawing/2014/main" id="{041EB50B-AD29-0FB1-02E1-6E450AC26DF9}"/>
                </a:ext>
              </a:extLst>
            </p:cNvPr>
            <p:cNvSpPr/>
            <p:nvPr/>
          </p:nvSpPr>
          <p:spPr>
            <a:xfrm flipH="1">
              <a:off x="379697" y="1530452"/>
              <a:ext cx="4572509" cy="319480"/>
            </a:xfrm>
            <a:prstGeom prst="round1Rect">
              <a:avLst>
                <a:gd name="adj" fmla="val 0"/>
              </a:avLst>
            </a:prstGeom>
            <a:solidFill>
              <a:schemeClr val="tx2">
                <a:lumMod val="75000"/>
              </a:schemeClr>
            </a:solidFill>
            <a:ln w="38100">
              <a:solidFill>
                <a:schemeClr val="tx2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2395" rtlCol="0" anchor="ctr" anchorCtr="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ko-KR" altLang="en-US" sz="1400" b="1" spc="-9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  <a:sym typeface="Arial"/>
                </a:rPr>
                <a:t>타 시스템과의 연동을 위한 표준 </a:t>
              </a:r>
              <a:r>
                <a:rPr kumimoji="1" lang="en-US" altLang="ko-KR" sz="1400" b="1" spc="-9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  <a:sym typeface="Arial"/>
                </a:rPr>
                <a:t>API </a:t>
              </a:r>
              <a:r>
                <a:rPr kumimoji="1" lang="ko-KR" altLang="en-US" sz="1400" b="1" spc="-9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  <a:sym typeface="Arial"/>
                </a:rPr>
                <a:t>제공</a:t>
              </a:r>
            </a:p>
          </p:txBody>
        </p:sp>
      </p:grpSp>
      <p:pic>
        <p:nvPicPr>
          <p:cNvPr id="47" name="그림 46">
            <a:extLst>
              <a:ext uri="{FF2B5EF4-FFF2-40B4-BE49-F238E27FC236}">
                <a16:creationId xmlns:a16="http://schemas.microsoft.com/office/drawing/2014/main" id="{4278A217-C6B4-CD63-09AA-40740D3202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 l="22157" t="39750" b="1"/>
          <a:stretch/>
        </p:blipFill>
        <p:spPr>
          <a:xfrm>
            <a:off x="4526356" y="3465068"/>
            <a:ext cx="5013914" cy="2761254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560E365C-9D82-0A91-B7DE-1FBD6D075926}"/>
              </a:ext>
            </a:extLst>
          </p:cNvPr>
          <p:cNvSpPr txBox="1"/>
          <p:nvPr/>
        </p:nvSpPr>
        <p:spPr>
          <a:xfrm>
            <a:off x="895104" y="4391775"/>
            <a:ext cx="8176707" cy="553998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ctr" defTabSz="800740">
              <a:defRPr/>
            </a:pPr>
            <a:r>
              <a:rPr kumimoji="1" lang="ko-KR" altLang="en-US" sz="1800" b="1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4472C4"/>
                </a:solidFill>
                <a:latin typeface="+mn-ea"/>
              </a:rPr>
              <a:t>콜</a:t>
            </a:r>
            <a:r>
              <a:rPr kumimoji="1" lang="en-US" altLang="ko-KR" sz="1800" b="1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4472C4"/>
                </a:solidFill>
                <a:latin typeface="+mn-ea"/>
              </a:rPr>
              <a:t> </a:t>
            </a:r>
            <a:r>
              <a:rPr kumimoji="1" lang="ko-KR" altLang="en-US" sz="1800" b="1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4472C4"/>
                </a:solidFill>
                <a:latin typeface="+mn-ea"/>
              </a:rPr>
              <a:t>시스템의 개방성 향상을 위한 다양한 </a:t>
            </a:r>
            <a:r>
              <a:rPr kumimoji="1" lang="en-US" altLang="ko-KR" sz="1800" b="1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4472C4"/>
                </a:solidFill>
                <a:latin typeface="+mn-ea"/>
              </a:rPr>
              <a:t>I/F</a:t>
            </a:r>
            <a:r>
              <a:rPr kumimoji="1" lang="ko-KR" altLang="en-US" sz="1800" b="1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4472C4"/>
                </a:solidFill>
                <a:latin typeface="+mn-ea"/>
              </a:rPr>
              <a:t> </a:t>
            </a:r>
            <a:r>
              <a:rPr kumimoji="1" lang="en-US" altLang="ko-KR" sz="1800" b="1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4472C4"/>
                </a:solidFill>
                <a:latin typeface="+mn-ea"/>
              </a:rPr>
              <a:t>API </a:t>
            </a:r>
            <a:r>
              <a:rPr kumimoji="1" lang="ko-KR" altLang="en-US" sz="1800" b="1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4472C4"/>
                </a:solidFill>
                <a:latin typeface="+mn-ea"/>
              </a:rPr>
              <a:t>제공 </a:t>
            </a:r>
            <a:r>
              <a:rPr kumimoji="1" lang="en-US" altLang="ko-KR" sz="1800" b="1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4472C4"/>
                </a:solidFill>
                <a:latin typeface="+mn-ea"/>
              </a:rPr>
              <a:t>(</a:t>
            </a:r>
            <a:r>
              <a:rPr kumimoji="1" lang="ko-KR" altLang="en-US" sz="1800" b="1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4472C4"/>
                </a:solidFill>
                <a:latin typeface="+mn-ea"/>
              </a:rPr>
              <a:t>필요시 커스터마이징</a:t>
            </a:r>
            <a:r>
              <a:rPr kumimoji="1" lang="en-US" altLang="ko-KR" sz="1800" b="1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4472C4"/>
                </a:solidFill>
                <a:latin typeface="+mn-ea"/>
              </a:rPr>
              <a:t>)</a:t>
            </a:r>
          </a:p>
          <a:p>
            <a:pPr algn="ctr" defTabSz="800740">
              <a:defRPr/>
            </a:pPr>
            <a:r>
              <a:rPr kumimoji="1" lang="ko-KR" altLang="en-US" sz="1800" b="1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4472C4"/>
                </a:solidFill>
                <a:latin typeface="+mn-ea"/>
              </a:rPr>
              <a:t>표준 </a:t>
            </a:r>
            <a:r>
              <a:rPr kumimoji="1" lang="en-US" altLang="ko-KR" sz="1800" b="1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4472C4"/>
                </a:solidFill>
                <a:latin typeface="+mn-ea"/>
              </a:rPr>
              <a:t>SIP </a:t>
            </a:r>
            <a:r>
              <a:rPr kumimoji="1" lang="ko-KR" altLang="en-US" sz="1800" b="1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4472C4"/>
                </a:solidFill>
                <a:latin typeface="+mn-ea"/>
              </a:rPr>
              <a:t>활용을 통한 유연성 제공</a:t>
            </a:r>
          </a:p>
        </p:txBody>
      </p:sp>
      <p:sp>
        <p:nvSpPr>
          <p:cNvPr id="59" name="사각형: 둥근 모서리 58">
            <a:extLst>
              <a:ext uri="{FF2B5EF4-FFF2-40B4-BE49-F238E27FC236}">
                <a16:creationId xmlns:a16="http://schemas.microsoft.com/office/drawing/2014/main" id="{ED8855DD-38C9-89A3-F576-546EEDAFB38D}"/>
              </a:ext>
            </a:extLst>
          </p:cNvPr>
          <p:cNvSpPr/>
          <p:nvPr/>
        </p:nvSpPr>
        <p:spPr>
          <a:xfrm>
            <a:off x="1701871" y="5426507"/>
            <a:ext cx="6362286" cy="629881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 w="12700">
            <a:solidFill>
              <a:schemeClr val="bg1"/>
            </a:solidFill>
          </a:ln>
          <a:effectLst>
            <a:outerShdw blurRad="76200" dist="76200" dir="2700000" algn="tl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829544" latinLnBrk="1"/>
            <a:r>
              <a:rPr kumimoji="1" lang="ko-KR" altLang="en-US" sz="2400" b="1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원활한 타 시스템 연동 제공 </a:t>
            </a:r>
            <a:r>
              <a:rPr kumimoji="1" lang="en-US" altLang="ko-KR" sz="2400" b="1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(</a:t>
            </a:r>
            <a:r>
              <a:rPr kumimoji="1" lang="ko-KR" altLang="en-US" sz="2400" b="1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경험 多</a:t>
            </a:r>
            <a:r>
              <a:rPr kumimoji="1" lang="en-US" altLang="ko-KR" sz="2400" b="1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)</a:t>
            </a:r>
          </a:p>
        </p:txBody>
      </p:sp>
      <p:pic>
        <p:nvPicPr>
          <p:cNvPr id="60" name="그래픽 59">
            <a:extLst>
              <a:ext uri="{FF2B5EF4-FFF2-40B4-BE49-F238E27FC236}">
                <a16:creationId xmlns:a16="http://schemas.microsoft.com/office/drawing/2014/main" id="{0BBF6250-2386-E367-B706-C2543C4F9E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400000">
            <a:off x="4725847" y="5021392"/>
            <a:ext cx="299565" cy="291841"/>
          </a:xfrm>
          <a:prstGeom prst="rect">
            <a:avLst/>
          </a:prstGeom>
        </p:spPr>
      </p:pic>
      <p:cxnSp>
        <p:nvCxnSpPr>
          <p:cNvPr id="49" name="직선 연결선 48">
            <a:extLst>
              <a:ext uri="{FF2B5EF4-FFF2-40B4-BE49-F238E27FC236}">
                <a16:creationId xmlns:a16="http://schemas.microsoft.com/office/drawing/2014/main" id="{35BA8306-9DD4-2F30-F076-41EF0D572573}"/>
              </a:ext>
            </a:extLst>
          </p:cNvPr>
          <p:cNvCxnSpPr>
            <a:cxnSpLocks/>
          </p:cNvCxnSpPr>
          <p:nvPr/>
        </p:nvCxnSpPr>
        <p:spPr>
          <a:xfrm>
            <a:off x="981355" y="2568538"/>
            <a:ext cx="7683062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사각형: 둥근 모서리 124">
            <a:extLst>
              <a:ext uri="{FF2B5EF4-FFF2-40B4-BE49-F238E27FC236}">
                <a16:creationId xmlns:a16="http://schemas.microsoft.com/office/drawing/2014/main" id="{8CB5FCB8-D29A-177F-3C74-F67BCC46E488}"/>
              </a:ext>
            </a:extLst>
          </p:cNvPr>
          <p:cNvSpPr/>
          <p:nvPr/>
        </p:nvSpPr>
        <p:spPr>
          <a:xfrm>
            <a:off x="652532" y="2114201"/>
            <a:ext cx="1142619" cy="908678"/>
          </a:xfrm>
          <a:prstGeom prst="roundRect">
            <a:avLst>
              <a:gd name="adj" fmla="val 12273"/>
            </a:avLst>
          </a:prstGeom>
          <a:solidFill>
            <a:srgbClr val="0070C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3318" rtlCol="0" anchor="ctr"/>
          <a:lstStyle/>
          <a:p>
            <a:pPr algn="ctr" defTabSz="414772">
              <a:tabLst>
                <a:tab pos="829544" algn="l"/>
                <a:tab pos="6636349" algn="r"/>
              </a:tabLst>
            </a:pPr>
            <a:endParaRPr lang="ko-KR" altLang="en-US" sz="2000" b="1">
              <a:ln>
                <a:solidFill>
                  <a:srgbClr val="A3C7FE">
                    <a:alpha val="0"/>
                  </a:srgbClr>
                </a:solidFill>
              </a:ln>
              <a:solidFill>
                <a:prstClr val="white"/>
              </a:solidFill>
              <a:latin typeface="+mn-ea"/>
            </a:endParaRPr>
          </a:p>
        </p:txBody>
      </p:sp>
      <p:sp>
        <p:nvSpPr>
          <p:cNvPr id="126" name="사각형: 둥근 모서리 125">
            <a:extLst>
              <a:ext uri="{FF2B5EF4-FFF2-40B4-BE49-F238E27FC236}">
                <a16:creationId xmlns:a16="http://schemas.microsoft.com/office/drawing/2014/main" id="{DA1EC5E8-6A5D-3EEE-765C-5989218C1DD2}"/>
              </a:ext>
            </a:extLst>
          </p:cNvPr>
          <p:cNvSpPr/>
          <p:nvPr/>
        </p:nvSpPr>
        <p:spPr>
          <a:xfrm>
            <a:off x="703792" y="2579206"/>
            <a:ext cx="1040097" cy="34401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4747"/>
            <a:r>
              <a:rPr lang="en-US" altLang="ko-KR" sz="1200" b="1" kern="0" dirty="0">
                <a:ln>
                  <a:solidFill>
                    <a:srgbClr val="6AA3D8">
                      <a:lumMod val="50000"/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</a:rPr>
              <a:t>IE</a:t>
            </a:r>
            <a:r>
              <a:rPr lang="ko-KR" altLang="en-US" sz="1200" b="1" kern="0" dirty="0">
                <a:ln>
                  <a:solidFill>
                    <a:srgbClr val="6AA3D8">
                      <a:lumMod val="50000"/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</a:rPr>
              <a:t> </a:t>
            </a:r>
            <a:r>
              <a:rPr lang="en-US" altLang="ko-KR" sz="1200" b="1" kern="0" dirty="0">
                <a:ln>
                  <a:solidFill>
                    <a:srgbClr val="6AA3D8">
                      <a:lumMod val="50000"/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</a:rPr>
              <a:t>API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9430F5C0-D701-31E6-0950-9CF3DB5A58DF}"/>
              </a:ext>
            </a:extLst>
          </p:cNvPr>
          <p:cNvSpPr txBox="1"/>
          <p:nvPr/>
        </p:nvSpPr>
        <p:spPr>
          <a:xfrm>
            <a:off x="896031" y="2255049"/>
            <a:ext cx="655628" cy="184666"/>
          </a:xfrm>
          <a:prstGeom prst="rect">
            <a:avLst/>
          </a:prstGeom>
          <a:noFill/>
        </p:spPr>
        <p:txBody>
          <a:bodyPr wrap="none" lIns="0" tIns="0" rIns="0" bIns="0" anchor="ctr">
            <a:spAutoFit/>
          </a:bodyPr>
          <a:lstStyle/>
          <a:p>
            <a:pPr algn="ctr" defTabSz="800740">
              <a:defRPr/>
            </a:pPr>
            <a:r>
              <a:rPr kumimoji="1" lang="en-US" altLang="ko-KR" sz="1200" b="1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latin typeface="+mn-ea"/>
              </a:rPr>
              <a:t>PBX </a:t>
            </a:r>
            <a:r>
              <a:rPr kumimoji="1" lang="ko-KR" altLang="en-US" sz="1200" b="1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latin typeface="+mn-ea"/>
              </a:rPr>
              <a:t>연동</a:t>
            </a:r>
          </a:p>
        </p:txBody>
      </p:sp>
      <p:sp>
        <p:nvSpPr>
          <p:cNvPr id="122" name="사각형: 둥근 모서리 121">
            <a:extLst>
              <a:ext uri="{FF2B5EF4-FFF2-40B4-BE49-F238E27FC236}">
                <a16:creationId xmlns:a16="http://schemas.microsoft.com/office/drawing/2014/main" id="{94B298C7-AB9C-82BF-8660-AC5D87181472}"/>
              </a:ext>
            </a:extLst>
          </p:cNvPr>
          <p:cNvSpPr/>
          <p:nvPr/>
        </p:nvSpPr>
        <p:spPr>
          <a:xfrm>
            <a:off x="2145441" y="2114201"/>
            <a:ext cx="1142619" cy="908678"/>
          </a:xfrm>
          <a:prstGeom prst="roundRect">
            <a:avLst>
              <a:gd name="adj" fmla="val 12273"/>
            </a:avLst>
          </a:prstGeom>
          <a:solidFill>
            <a:srgbClr val="0070C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3318" rtlCol="0" anchor="ctr"/>
          <a:lstStyle/>
          <a:p>
            <a:pPr algn="ctr" defTabSz="414772">
              <a:tabLst>
                <a:tab pos="829544" algn="l"/>
                <a:tab pos="6636349" algn="r"/>
              </a:tabLst>
            </a:pPr>
            <a:endParaRPr lang="ko-KR" altLang="en-US" sz="2000" b="1">
              <a:ln>
                <a:solidFill>
                  <a:srgbClr val="A3C7FE">
                    <a:alpha val="0"/>
                  </a:srgbClr>
                </a:solidFill>
              </a:ln>
              <a:solidFill>
                <a:prstClr val="white"/>
              </a:solidFill>
              <a:latin typeface="+mn-ea"/>
            </a:endParaRPr>
          </a:p>
        </p:txBody>
      </p:sp>
      <p:sp>
        <p:nvSpPr>
          <p:cNvPr id="123" name="사각형: 둥근 모서리 122">
            <a:extLst>
              <a:ext uri="{FF2B5EF4-FFF2-40B4-BE49-F238E27FC236}">
                <a16:creationId xmlns:a16="http://schemas.microsoft.com/office/drawing/2014/main" id="{1E11F803-F1DF-8B02-A6C4-76E337450E7C}"/>
              </a:ext>
            </a:extLst>
          </p:cNvPr>
          <p:cNvSpPr/>
          <p:nvPr/>
        </p:nvSpPr>
        <p:spPr>
          <a:xfrm>
            <a:off x="2196701" y="2579206"/>
            <a:ext cx="1040097" cy="34401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4747"/>
            <a:r>
              <a:rPr lang="en-US" altLang="ko-KR" sz="1200" b="1" kern="0" dirty="0">
                <a:ln>
                  <a:solidFill>
                    <a:srgbClr val="6AA3D8">
                      <a:lumMod val="50000"/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</a:rPr>
              <a:t>IC API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71B096D5-44E9-20D9-DBF4-1B4B11209A68}"/>
              </a:ext>
            </a:extLst>
          </p:cNvPr>
          <p:cNvSpPr txBox="1"/>
          <p:nvPr/>
        </p:nvSpPr>
        <p:spPr>
          <a:xfrm>
            <a:off x="2435106" y="2229629"/>
            <a:ext cx="563297" cy="184666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ctr" defTabSz="800740">
              <a:defRPr/>
            </a:pPr>
            <a:r>
              <a:rPr kumimoji="1" lang="en-US" altLang="ko-KR" sz="1200" b="1" spc="-45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latin typeface="+mn-ea"/>
              </a:rPr>
              <a:t>CTI </a:t>
            </a:r>
            <a:r>
              <a:rPr kumimoji="1" lang="ko-KR" altLang="en-US" sz="1200" b="1" spc="-45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latin typeface="+mn-ea"/>
              </a:rPr>
              <a:t>연동</a:t>
            </a:r>
            <a:endParaRPr kumimoji="1" lang="en-US" altLang="ko-KR" sz="1200" b="1" spc="-45" dirty="0">
              <a:ln>
                <a:solidFill>
                  <a:prstClr val="white">
                    <a:alpha val="0"/>
                  </a:prstClr>
                </a:solidFill>
              </a:ln>
              <a:solidFill>
                <a:prstClr val="white"/>
              </a:solidFill>
              <a:latin typeface="+mn-ea"/>
            </a:endParaRPr>
          </a:p>
        </p:txBody>
      </p:sp>
      <p:sp>
        <p:nvSpPr>
          <p:cNvPr id="119" name="사각형: 둥근 모서리 118">
            <a:extLst>
              <a:ext uri="{FF2B5EF4-FFF2-40B4-BE49-F238E27FC236}">
                <a16:creationId xmlns:a16="http://schemas.microsoft.com/office/drawing/2014/main" id="{8A15826F-F73D-17D8-BDFF-D1EE98DB21EF}"/>
              </a:ext>
            </a:extLst>
          </p:cNvPr>
          <p:cNvSpPr/>
          <p:nvPr/>
        </p:nvSpPr>
        <p:spPr>
          <a:xfrm>
            <a:off x="3638351" y="2114201"/>
            <a:ext cx="1142619" cy="908678"/>
          </a:xfrm>
          <a:prstGeom prst="roundRect">
            <a:avLst>
              <a:gd name="adj" fmla="val 12273"/>
            </a:avLst>
          </a:prstGeom>
          <a:solidFill>
            <a:srgbClr val="0070C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3318" rtlCol="0" anchor="ctr"/>
          <a:lstStyle/>
          <a:p>
            <a:pPr algn="ctr" defTabSz="414772">
              <a:tabLst>
                <a:tab pos="829544" algn="l"/>
                <a:tab pos="6636349" algn="r"/>
              </a:tabLst>
            </a:pPr>
            <a:endParaRPr lang="ko-KR" altLang="en-US" sz="2000" b="1">
              <a:ln>
                <a:solidFill>
                  <a:srgbClr val="A3C7FE">
                    <a:alpha val="0"/>
                  </a:srgbClr>
                </a:solidFill>
              </a:ln>
              <a:solidFill>
                <a:prstClr val="white"/>
              </a:solidFill>
              <a:latin typeface="+mn-ea"/>
            </a:endParaRPr>
          </a:p>
        </p:txBody>
      </p:sp>
      <p:sp>
        <p:nvSpPr>
          <p:cNvPr id="120" name="사각형: 둥근 모서리 119">
            <a:extLst>
              <a:ext uri="{FF2B5EF4-FFF2-40B4-BE49-F238E27FC236}">
                <a16:creationId xmlns:a16="http://schemas.microsoft.com/office/drawing/2014/main" id="{1BBD25CA-B5FB-ACD5-6E3F-EC34C4215B05}"/>
              </a:ext>
            </a:extLst>
          </p:cNvPr>
          <p:cNvSpPr/>
          <p:nvPr/>
        </p:nvSpPr>
        <p:spPr>
          <a:xfrm>
            <a:off x="3689612" y="2579206"/>
            <a:ext cx="1040097" cy="34401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4747"/>
            <a:r>
              <a:rPr lang="en-US" altLang="ko-KR" sz="1200" b="1" kern="0" dirty="0">
                <a:ln>
                  <a:solidFill>
                    <a:srgbClr val="6AA3D8">
                      <a:lumMod val="50000"/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</a:rPr>
              <a:t>IR API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DBFE39E5-D563-3276-0F5E-DB03B00D0F62}"/>
              </a:ext>
            </a:extLst>
          </p:cNvPr>
          <p:cNvSpPr txBox="1"/>
          <p:nvPr/>
        </p:nvSpPr>
        <p:spPr>
          <a:xfrm>
            <a:off x="3902687" y="2255049"/>
            <a:ext cx="613950" cy="184666"/>
          </a:xfrm>
          <a:prstGeom prst="rect">
            <a:avLst/>
          </a:prstGeom>
          <a:noFill/>
        </p:spPr>
        <p:txBody>
          <a:bodyPr wrap="none" lIns="0" tIns="0" rIns="0" bIns="0" anchor="ctr">
            <a:spAutoFit/>
          </a:bodyPr>
          <a:lstStyle/>
          <a:p>
            <a:pPr algn="ctr" defTabSz="800740">
              <a:defRPr/>
            </a:pPr>
            <a:r>
              <a:rPr kumimoji="1" lang="en-US" altLang="ko-KR" sz="1200" b="1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latin typeface="+mn-ea"/>
              </a:rPr>
              <a:t>IVR </a:t>
            </a:r>
            <a:r>
              <a:rPr kumimoji="1" lang="ko-KR" altLang="en-US" sz="1200" b="1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latin typeface="+mn-ea"/>
              </a:rPr>
              <a:t>연동</a:t>
            </a:r>
            <a:endParaRPr kumimoji="1" lang="en-US" altLang="ko-KR" sz="1200" b="1" dirty="0">
              <a:ln>
                <a:solidFill>
                  <a:prstClr val="white">
                    <a:alpha val="0"/>
                  </a:prstClr>
                </a:solidFill>
              </a:ln>
              <a:solidFill>
                <a:prstClr val="white"/>
              </a:solidFill>
              <a:latin typeface="+mn-ea"/>
            </a:endParaRPr>
          </a:p>
        </p:txBody>
      </p:sp>
      <p:sp>
        <p:nvSpPr>
          <p:cNvPr id="116" name="사각형: 둥근 모서리 115">
            <a:extLst>
              <a:ext uri="{FF2B5EF4-FFF2-40B4-BE49-F238E27FC236}">
                <a16:creationId xmlns:a16="http://schemas.microsoft.com/office/drawing/2014/main" id="{ABF2B8AB-7919-7902-2024-ECC9505DCA8E}"/>
              </a:ext>
            </a:extLst>
          </p:cNvPr>
          <p:cNvSpPr/>
          <p:nvPr/>
        </p:nvSpPr>
        <p:spPr>
          <a:xfrm>
            <a:off x="5131261" y="2114201"/>
            <a:ext cx="1142619" cy="908678"/>
          </a:xfrm>
          <a:prstGeom prst="roundRect">
            <a:avLst>
              <a:gd name="adj" fmla="val 12273"/>
            </a:avLst>
          </a:prstGeom>
          <a:solidFill>
            <a:srgbClr val="0070C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3318" rtlCol="0" anchor="ctr"/>
          <a:lstStyle/>
          <a:p>
            <a:pPr algn="ctr" defTabSz="414772">
              <a:tabLst>
                <a:tab pos="829544" algn="l"/>
                <a:tab pos="6636349" algn="r"/>
              </a:tabLst>
            </a:pPr>
            <a:endParaRPr lang="ko-KR" altLang="en-US" sz="2000" b="1">
              <a:ln>
                <a:solidFill>
                  <a:srgbClr val="A3C7FE">
                    <a:alpha val="0"/>
                  </a:srgbClr>
                </a:solidFill>
              </a:ln>
              <a:solidFill>
                <a:prstClr val="white"/>
              </a:solidFill>
              <a:latin typeface="+mn-ea"/>
            </a:endParaRPr>
          </a:p>
        </p:txBody>
      </p:sp>
      <p:sp>
        <p:nvSpPr>
          <p:cNvPr id="117" name="사각형: 둥근 모서리 116">
            <a:extLst>
              <a:ext uri="{FF2B5EF4-FFF2-40B4-BE49-F238E27FC236}">
                <a16:creationId xmlns:a16="http://schemas.microsoft.com/office/drawing/2014/main" id="{B751126F-FE4A-34C9-9E34-457E82B709EB}"/>
              </a:ext>
            </a:extLst>
          </p:cNvPr>
          <p:cNvSpPr/>
          <p:nvPr/>
        </p:nvSpPr>
        <p:spPr>
          <a:xfrm>
            <a:off x="5182521" y="2579206"/>
            <a:ext cx="1040097" cy="34401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4747"/>
            <a:r>
              <a:rPr lang="en-US" altLang="ko-KR" sz="1200" b="1" kern="0" dirty="0">
                <a:ln>
                  <a:solidFill>
                    <a:srgbClr val="6AA3D8">
                      <a:lumMod val="50000"/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</a:rPr>
              <a:t>Report API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FAEA5EAA-3DBA-B579-DADD-D10A9756C9A3}"/>
              </a:ext>
            </a:extLst>
          </p:cNvPr>
          <p:cNvSpPr txBox="1"/>
          <p:nvPr/>
        </p:nvSpPr>
        <p:spPr>
          <a:xfrm>
            <a:off x="5207240" y="2162718"/>
            <a:ext cx="990657" cy="369332"/>
          </a:xfrm>
          <a:prstGeom prst="rect">
            <a:avLst/>
          </a:prstGeom>
          <a:noFill/>
        </p:spPr>
        <p:txBody>
          <a:bodyPr wrap="none" lIns="0" tIns="0" rIns="0" bIns="0" anchor="ctr">
            <a:spAutoFit/>
          </a:bodyPr>
          <a:lstStyle/>
          <a:p>
            <a:pPr algn="ctr" defTabSz="800740">
              <a:defRPr/>
            </a:pPr>
            <a:r>
              <a:rPr kumimoji="1" lang="ko-KR" altLang="en-US" sz="1200" b="1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latin typeface="+mn-ea"/>
              </a:rPr>
              <a:t>통계</a:t>
            </a:r>
            <a:r>
              <a:rPr kumimoji="1" lang="en-US" altLang="ko-KR" sz="1200" b="1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latin typeface="+mn-ea"/>
              </a:rPr>
              <a:t>/</a:t>
            </a:r>
            <a:r>
              <a:rPr kumimoji="1" lang="ko-KR" altLang="en-US" sz="1200" b="1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latin typeface="+mn-ea"/>
              </a:rPr>
              <a:t>모니터링</a:t>
            </a:r>
            <a:endParaRPr kumimoji="1" lang="en-US" altLang="ko-KR" sz="1200" b="1" dirty="0">
              <a:ln>
                <a:solidFill>
                  <a:prstClr val="white">
                    <a:alpha val="0"/>
                  </a:prstClr>
                </a:solidFill>
              </a:ln>
              <a:solidFill>
                <a:prstClr val="white"/>
              </a:solidFill>
              <a:latin typeface="+mn-ea"/>
            </a:endParaRPr>
          </a:p>
          <a:p>
            <a:pPr algn="ctr" defTabSz="800740">
              <a:defRPr/>
            </a:pPr>
            <a:r>
              <a:rPr kumimoji="1" lang="ko-KR" altLang="en-US" sz="1200" b="1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latin typeface="+mn-ea"/>
              </a:rPr>
              <a:t> 연동</a:t>
            </a:r>
            <a:endParaRPr kumimoji="1" lang="en-US" altLang="ko-KR" sz="1200" b="1" dirty="0">
              <a:ln>
                <a:solidFill>
                  <a:prstClr val="white">
                    <a:alpha val="0"/>
                  </a:prstClr>
                </a:solidFill>
              </a:ln>
              <a:solidFill>
                <a:prstClr val="white"/>
              </a:solidFill>
              <a:latin typeface="+mn-ea"/>
            </a:endParaRPr>
          </a:p>
        </p:txBody>
      </p:sp>
      <p:sp>
        <p:nvSpPr>
          <p:cNvPr id="112" name="사각형: 둥근 모서리 111">
            <a:extLst>
              <a:ext uri="{FF2B5EF4-FFF2-40B4-BE49-F238E27FC236}">
                <a16:creationId xmlns:a16="http://schemas.microsoft.com/office/drawing/2014/main" id="{0199A8A5-8AEA-94C1-E4B3-7586852971D7}"/>
              </a:ext>
            </a:extLst>
          </p:cNvPr>
          <p:cNvSpPr/>
          <p:nvPr/>
        </p:nvSpPr>
        <p:spPr>
          <a:xfrm>
            <a:off x="8064157" y="2114204"/>
            <a:ext cx="1142619" cy="908678"/>
          </a:xfrm>
          <a:prstGeom prst="roundRect">
            <a:avLst>
              <a:gd name="adj" fmla="val 12273"/>
            </a:avLst>
          </a:prstGeom>
          <a:solidFill>
            <a:srgbClr val="7EAECC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3318" rtlCol="0" anchor="ctr"/>
          <a:lstStyle/>
          <a:p>
            <a:pPr algn="ctr" defTabSz="414772">
              <a:tabLst>
                <a:tab pos="829544" algn="l"/>
                <a:tab pos="6636349" algn="r"/>
              </a:tabLst>
            </a:pPr>
            <a:endParaRPr lang="ko-KR" altLang="en-US" sz="2000" b="1">
              <a:ln>
                <a:solidFill>
                  <a:srgbClr val="A3C7FE">
                    <a:alpha val="0"/>
                  </a:srgbClr>
                </a:solidFill>
              </a:ln>
              <a:solidFill>
                <a:prstClr val="white"/>
              </a:solidFill>
              <a:latin typeface="+mn-ea"/>
            </a:endParaRPr>
          </a:p>
        </p:txBody>
      </p:sp>
      <p:sp>
        <p:nvSpPr>
          <p:cNvPr id="113" name="사각형: 둥근 모서리 112">
            <a:extLst>
              <a:ext uri="{FF2B5EF4-FFF2-40B4-BE49-F238E27FC236}">
                <a16:creationId xmlns:a16="http://schemas.microsoft.com/office/drawing/2014/main" id="{066D6831-11EF-9CDA-B52E-03ED11C3A2C7}"/>
              </a:ext>
            </a:extLst>
          </p:cNvPr>
          <p:cNvSpPr/>
          <p:nvPr/>
        </p:nvSpPr>
        <p:spPr>
          <a:xfrm>
            <a:off x="8115417" y="2579205"/>
            <a:ext cx="1040097" cy="34401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4747">
              <a:defRPr/>
            </a:pPr>
            <a:r>
              <a:rPr lang="ko-KR" altLang="en-US" sz="1200" b="1" kern="0">
                <a:ln>
                  <a:solidFill>
                    <a:srgbClr val="6AA3D8">
                      <a:lumMod val="50000"/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</a:rPr>
              <a:t>통합 </a:t>
            </a:r>
            <a:r>
              <a:rPr lang="en-US" altLang="ko-KR" sz="1200" b="1" kern="0">
                <a:ln>
                  <a:solidFill>
                    <a:srgbClr val="6AA3D8">
                      <a:lumMod val="50000"/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</a:rPr>
              <a:t>DB</a:t>
            </a:r>
            <a:endParaRPr lang="ko-KR" altLang="en-US" sz="1200" b="1" kern="0" dirty="0">
              <a:ln>
                <a:solidFill>
                  <a:srgbClr val="6AA3D8">
                    <a:lumMod val="50000"/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+mn-ea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93FC610A-4FC4-E781-62AB-23D9F04CB86F}"/>
              </a:ext>
            </a:extLst>
          </p:cNvPr>
          <p:cNvSpPr txBox="1"/>
          <p:nvPr/>
        </p:nvSpPr>
        <p:spPr>
          <a:xfrm>
            <a:off x="8347729" y="2255048"/>
            <a:ext cx="575479" cy="184665"/>
          </a:xfrm>
          <a:prstGeom prst="rect">
            <a:avLst/>
          </a:prstGeom>
          <a:noFill/>
        </p:spPr>
        <p:txBody>
          <a:bodyPr wrap="none" lIns="0" tIns="0" rIns="0" bIns="0" anchor="ctr">
            <a:spAutoFit/>
          </a:bodyPr>
          <a:lstStyle/>
          <a:p>
            <a:pPr algn="ctr" defTabSz="800740">
              <a:defRPr/>
            </a:pPr>
            <a:r>
              <a:rPr kumimoji="1" lang="en-US" altLang="ko-KR" sz="1200" b="1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latin typeface="+mn-ea"/>
              </a:rPr>
              <a:t>DB </a:t>
            </a:r>
            <a:r>
              <a:rPr kumimoji="1" lang="ko-KR" altLang="en-US" sz="1200" b="1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latin typeface="+mn-ea"/>
              </a:rPr>
              <a:t>연동</a:t>
            </a:r>
          </a:p>
        </p:txBody>
      </p:sp>
      <p:sp>
        <p:nvSpPr>
          <p:cNvPr id="57" name="직사각형 127">
            <a:extLst>
              <a:ext uri="{FF2B5EF4-FFF2-40B4-BE49-F238E27FC236}">
                <a16:creationId xmlns:a16="http://schemas.microsoft.com/office/drawing/2014/main" id="{6B81F259-2053-8D19-9725-5EDAC47F421A}"/>
              </a:ext>
            </a:extLst>
          </p:cNvPr>
          <p:cNvSpPr/>
          <p:nvPr/>
        </p:nvSpPr>
        <p:spPr>
          <a:xfrm>
            <a:off x="1302499" y="3896920"/>
            <a:ext cx="7361918" cy="331332"/>
          </a:xfrm>
          <a:custGeom>
            <a:avLst/>
            <a:gdLst>
              <a:gd name="connsiteX0" fmla="*/ 0 w 4946049"/>
              <a:gd name="connsiteY0" fmla="*/ 0 h 349738"/>
              <a:gd name="connsiteX1" fmla="*/ 4946049 w 4946049"/>
              <a:gd name="connsiteY1" fmla="*/ 0 h 349738"/>
              <a:gd name="connsiteX2" fmla="*/ 4946049 w 4946049"/>
              <a:gd name="connsiteY2" fmla="*/ 349738 h 349738"/>
              <a:gd name="connsiteX3" fmla="*/ 0 w 4946049"/>
              <a:gd name="connsiteY3" fmla="*/ 349738 h 349738"/>
              <a:gd name="connsiteX4" fmla="*/ 0 w 4946049"/>
              <a:gd name="connsiteY4" fmla="*/ 0 h 349738"/>
              <a:gd name="connsiteX0" fmla="*/ 0 w 4946049"/>
              <a:gd name="connsiteY0" fmla="*/ 5748 h 355486"/>
              <a:gd name="connsiteX1" fmla="*/ 2664524 w 4946049"/>
              <a:gd name="connsiteY1" fmla="*/ 0 h 355486"/>
              <a:gd name="connsiteX2" fmla="*/ 4946049 w 4946049"/>
              <a:gd name="connsiteY2" fmla="*/ 5748 h 355486"/>
              <a:gd name="connsiteX3" fmla="*/ 4946049 w 4946049"/>
              <a:gd name="connsiteY3" fmla="*/ 355486 h 355486"/>
              <a:gd name="connsiteX4" fmla="*/ 0 w 4946049"/>
              <a:gd name="connsiteY4" fmla="*/ 355486 h 355486"/>
              <a:gd name="connsiteX5" fmla="*/ 0 w 4946049"/>
              <a:gd name="connsiteY5" fmla="*/ 5748 h 355486"/>
              <a:gd name="connsiteX0" fmla="*/ 2664524 w 4946049"/>
              <a:gd name="connsiteY0" fmla="*/ 0 h 355486"/>
              <a:gd name="connsiteX1" fmla="*/ 4946049 w 4946049"/>
              <a:gd name="connsiteY1" fmla="*/ 5748 h 355486"/>
              <a:gd name="connsiteX2" fmla="*/ 4946049 w 4946049"/>
              <a:gd name="connsiteY2" fmla="*/ 355486 h 355486"/>
              <a:gd name="connsiteX3" fmla="*/ 0 w 4946049"/>
              <a:gd name="connsiteY3" fmla="*/ 355486 h 355486"/>
              <a:gd name="connsiteX4" fmla="*/ 0 w 4946049"/>
              <a:gd name="connsiteY4" fmla="*/ 5748 h 355486"/>
              <a:gd name="connsiteX5" fmla="*/ 2755964 w 4946049"/>
              <a:gd name="connsiteY5" fmla="*/ 91440 h 355486"/>
              <a:gd name="connsiteX0" fmla="*/ 2664524 w 4946049"/>
              <a:gd name="connsiteY0" fmla="*/ 0 h 355486"/>
              <a:gd name="connsiteX1" fmla="*/ 4946049 w 4946049"/>
              <a:gd name="connsiteY1" fmla="*/ 5748 h 355486"/>
              <a:gd name="connsiteX2" fmla="*/ 4946049 w 4946049"/>
              <a:gd name="connsiteY2" fmla="*/ 355486 h 355486"/>
              <a:gd name="connsiteX3" fmla="*/ 0 w 4946049"/>
              <a:gd name="connsiteY3" fmla="*/ 355486 h 355486"/>
              <a:gd name="connsiteX4" fmla="*/ 0 w 4946049"/>
              <a:gd name="connsiteY4" fmla="*/ 5748 h 355486"/>
              <a:gd name="connsiteX0" fmla="*/ 4946049 w 4946049"/>
              <a:gd name="connsiteY0" fmla="*/ 0 h 349738"/>
              <a:gd name="connsiteX1" fmla="*/ 4946049 w 4946049"/>
              <a:gd name="connsiteY1" fmla="*/ 349738 h 349738"/>
              <a:gd name="connsiteX2" fmla="*/ 0 w 4946049"/>
              <a:gd name="connsiteY2" fmla="*/ 349738 h 349738"/>
              <a:gd name="connsiteX3" fmla="*/ 0 w 4946049"/>
              <a:gd name="connsiteY3" fmla="*/ 0 h 349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46049" h="349738">
                <a:moveTo>
                  <a:pt x="4946049" y="0"/>
                </a:moveTo>
                <a:lnTo>
                  <a:pt x="4946049" y="349738"/>
                </a:lnTo>
                <a:lnTo>
                  <a:pt x="0" y="349738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4772"/>
            <a:endParaRPr lang="ko-KR" altLang="en-US" sz="2000" b="1">
              <a:solidFill>
                <a:prstClr val="white"/>
              </a:solidFill>
              <a:latin typeface="+mn-ea"/>
            </a:endParaRPr>
          </a:p>
        </p:txBody>
      </p:sp>
      <p:sp>
        <p:nvSpPr>
          <p:cNvPr id="88" name="사각형: 둥근 모서리 87">
            <a:extLst>
              <a:ext uri="{FF2B5EF4-FFF2-40B4-BE49-F238E27FC236}">
                <a16:creationId xmlns:a16="http://schemas.microsoft.com/office/drawing/2014/main" id="{B6DE55CC-3341-4687-7B05-05E6E2FDED9A}"/>
              </a:ext>
            </a:extLst>
          </p:cNvPr>
          <p:cNvSpPr/>
          <p:nvPr/>
        </p:nvSpPr>
        <p:spPr>
          <a:xfrm>
            <a:off x="6599651" y="2114200"/>
            <a:ext cx="1142619" cy="908678"/>
          </a:xfrm>
          <a:prstGeom prst="roundRect">
            <a:avLst>
              <a:gd name="adj" fmla="val 12273"/>
            </a:avLst>
          </a:prstGeom>
          <a:solidFill>
            <a:srgbClr val="0070C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3318" rtlCol="0" anchor="ctr"/>
          <a:lstStyle/>
          <a:p>
            <a:pPr algn="ctr" defTabSz="414772">
              <a:tabLst>
                <a:tab pos="829544" algn="l"/>
                <a:tab pos="6636349" algn="r"/>
              </a:tabLst>
            </a:pPr>
            <a:endParaRPr lang="ko-KR" altLang="en-US" sz="2000" b="1">
              <a:ln>
                <a:solidFill>
                  <a:srgbClr val="A3C7FE">
                    <a:alpha val="0"/>
                  </a:srgbClr>
                </a:solidFill>
              </a:ln>
              <a:solidFill>
                <a:prstClr val="white"/>
              </a:solidFill>
              <a:latin typeface="+mn-ea"/>
            </a:endParaRPr>
          </a:p>
        </p:txBody>
      </p:sp>
      <p:sp>
        <p:nvSpPr>
          <p:cNvPr id="89" name="사각형: 둥근 모서리 88">
            <a:extLst>
              <a:ext uri="{FF2B5EF4-FFF2-40B4-BE49-F238E27FC236}">
                <a16:creationId xmlns:a16="http://schemas.microsoft.com/office/drawing/2014/main" id="{32A1E2B1-E6C6-5652-9FB2-54A954F76789}"/>
              </a:ext>
            </a:extLst>
          </p:cNvPr>
          <p:cNvSpPr/>
          <p:nvPr/>
        </p:nvSpPr>
        <p:spPr>
          <a:xfrm>
            <a:off x="6654936" y="2568591"/>
            <a:ext cx="1040097" cy="34401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4747"/>
            <a:r>
              <a:rPr lang="en-US" altLang="ko-KR" sz="1200" b="1" kern="0" dirty="0">
                <a:ln>
                  <a:solidFill>
                    <a:srgbClr val="6AA3D8">
                      <a:lumMod val="50000"/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</a:rPr>
              <a:t>Rest API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CC38E789-5417-FA4B-19ED-DF8700B04F98}"/>
              </a:ext>
            </a:extLst>
          </p:cNvPr>
          <p:cNvSpPr txBox="1"/>
          <p:nvPr/>
        </p:nvSpPr>
        <p:spPr>
          <a:xfrm>
            <a:off x="6867212" y="2244440"/>
            <a:ext cx="615552" cy="184666"/>
          </a:xfrm>
          <a:prstGeom prst="rect">
            <a:avLst/>
          </a:prstGeom>
          <a:noFill/>
        </p:spPr>
        <p:txBody>
          <a:bodyPr wrap="none" lIns="0" tIns="0" rIns="0" bIns="0" anchor="ctr">
            <a:spAutoFit/>
          </a:bodyPr>
          <a:lstStyle/>
          <a:p>
            <a:pPr algn="ctr" defTabSz="800740">
              <a:defRPr/>
            </a:pPr>
            <a:r>
              <a:rPr kumimoji="1" lang="ko-KR" altLang="en-US" sz="1200" b="1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latin typeface="+mn-ea"/>
              </a:rPr>
              <a:t>운영관리</a:t>
            </a:r>
            <a:endParaRPr kumimoji="1" lang="en-US" altLang="ko-KR" sz="1200" b="1" dirty="0">
              <a:ln>
                <a:solidFill>
                  <a:prstClr val="white">
                    <a:alpha val="0"/>
                  </a:prstClr>
                </a:solidFill>
              </a:ln>
              <a:solidFill>
                <a:prstClr val="white"/>
              </a:solidFill>
              <a:latin typeface="+mn-ea"/>
            </a:endParaRPr>
          </a:p>
        </p:txBody>
      </p:sp>
      <p:sp>
        <p:nvSpPr>
          <p:cNvPr id="77" name="직사각형 76">
            <a:extLst>
              <a:ext uri="{FF2B5EF4-FFF2-40B4-BE49-F238E27FC236}">
                <a16:creationId xmlns:a16="http://schemas.microsoft.com/office/drawing/2014/main" id="{24E9C107-1D47-56DB-9791-E013C70812DC}"/>
              </a:ext>
            </a:extLst>
          </p:cNvPr>
          <p:cNvSpPr/>
          <p:nvPr/>
        </p:nvSpPr>
        <p:spPr>
          <a:xfrm>
            <a:off x="652532" y="3144510"/>
            <a:ext cx="1201843" cy="684803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0" rIns="0" bIns="0" rtlCol="0" anchor="t" anchorCtr="0">
            <a:spAutoFit/>
          </a:bodyPr>
          <a:lstStyle/>
          <a:p>
            <a:pPr marL="72000" marR="0" lvl="0" indent="-72000" algn="l" defTabSz="457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prstClr val="black">
                  <a:lumMod val="75000"/>
                  <a:lumOff val="25000"/>
                </a:prstClr>
              </a:buClr>
              <a:buSzPct val="90000"/>
              <a:buFont typeface="Arial" panose="020B0604020202020204" pitchFamily="34" charset="0"/>
              <a:buChar char="•"/>
              <a:tabLst>
                <a:tab pos="579438" algn="l"/>
              </a:tabLst>
              <a:defRPr/>
            </a:pPr>
            <a:r>
              <a:rPr lang="ko-KR" altLang="en-US" sz="1050" b="1" spc="-30" dirty="0">
                <a:ln>
                  <a:solidFill>
                    <a:srgbClr val="6AA3D8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</a:rPr>
              <a:t>전화기 제어</a:t>
            </a:r>
            <a:endParaRPr lang="en-US" altLang="ko-KR" sz="1050" b="1" spc="-30" dirty="0">
              <a:ln>
                <a:solidFill>
                  <a:srgbClr val="6AA3D8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+mn-ea"/>
            </a:endParaRPr>
          </a:p>
          <a:p>
            <a:pPr marL="72000" marR="0" lvl="0" indent="-72000" algn="l" defTabSz="457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prstClr val="black">
                  <a:lumMod val="75000"/>
                  <a:lumOff val="25000"/>
                </a:prstClr>
              </a:buClr>
              <a:buSzPct val="90000"/>
              <a:buFont typeface="Arial" panose="020B0604020202020204" pitchFamily="34" charset="0"/>
              <a:buChar char="•"/>
              <a:tabLst>
                <a:tab pos="579438" algn="l"/>
              </a:tabLst>
              <a:defRPr/>
            </a:pPr>
            <a:r>
              <a:rPr lang="en-US" altLang="ko-KR" sz="1050" b="1" spc="-30" dirty="0">
                <a:ln>
                  <a:solidFill>
                    <a:srgbClr val="6AA3D8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</a:rPr>
              <a:t>PBX</a:t>
            </a:r>
            <a:r>
              <a:rPr lang="ko-KR" altLang="en-US" sz="1050" b="1" spc="-30" dirty="0">
                <a:ln>
                  <a:solidFill>
                    <a:srgbClr val="6AA3D8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</a:rPr>
              <a:t> </a:t>
            </a:r>
            <a:r>
              <a:rPr kumimoji="0" lang="ko-KR" altLang="en-US" sz="1050" b="1" i="0" u="none" strike="noStrike" kern="1200" cap="none" spc="-30" normalizeH="0" baseline="0" noProof="0" dirty="0">
                <a:ln>
                  <a:solidFill>
                    <a:srgbClr val="6AA3D8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ea"/>
              </a:rPr>
              <a:t>이벤트 </a:t>
            </a:r>
            <a:r>
              <a:rPr kumimoji="0" lang="en-US" altLang="ko-KR" sz="1050" b="1" i="0" u="none" strike="noStrike" kern="1200" cap="none" spc="-30" normalizeH="0" baseline="0" noProof="0" dirty="0">
                <a:ln>
                  <a:solidFill>
                    <a:srgbClr val="6AA3D8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ea"/>
              </a:rPr>
              <a:t>I/F</a:t>
            </a:r>
          </a:p>
          <a:p>
            <a:pPr marL="72000" marR="0" lvl="0" indent="-72000" algn="l" defTabSz="457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prstClr val="black">
                  <a:lumMod val="75000"/>
                  <a:lumOff val="25000"/>
                </a:prstClr>
              </a:buClr>
              <a:buSzPct val="90000"/>
              <a:buFont typeface="Arial" panose="020B0604020202020204" pitchFamily="34" charset="0"/>
              <a:buChar char="•"/>
              <a:tabLst>
                <a:tab pos="579438" algn="l"/>
              </a:tabLst>
              <a:defRPr/>
            </a:pPr>
            <a:r>
              <a:rPr kumimoji="0" lang="ko-KR" altLang="en-US" sz="1050" b="1" i="0" u="none" strike="noStrike" kern="1200" cap="none" spc="-30" normalizeH="0" baseline="0" noProof="0" dirty="0">
                <a:ln>
                  <a:solidFill>
                    <a:srgbClr val="6AA3D8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ea"/>
              </a:rPr>
              <a:t>미디어처리 </a:t>
            </a:r>
            <a:r>
              <a:rPr kumimoji="0" lang="en-US" altLang="ko-KR" sz="1050" b="1" i="0" u="none" strike="noStrike" kern="1200" cap="none" spc="-30" normalizeH="0" baseline="0" noProof="0" dirty="0">
                <a:ln>
                  <a:solidFill>
                    <a:srgbClr val="6AA3D8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ea"/>
              </a:rPr>
              <a:t>I/F</a:t>
            </a:r>
          </a:p>
          <a:p>
            <a:pPr marL="72000" marR="0" lvl="0" indent="-72000" algn="l" defTabSz="457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prstClr val="black">
                  <a:lumMod val="75000"/>
                  <a:lumOff val="25000"/>
                </a:prstClr>
              </a:buClr>
              <a:buSzPct val="90000"/>
              <a:buFont typeface="Arial" panose="020B0604020202020204" pitchFamily="34" charset="0"/>
              <a:buChar char="•"/>
              <a:tabLst>
                <a:tab pos="579438" algn="l"/>
              </a:tabLst>
              <a:defRPr/>
            </a:pPr>
            <a:r>
              <a:rPr lang="ko-KR" altLang="en-US" sz="1050" b="1" spc="-30" dirty="0">
                <a:ln>
                  <a:solidFill>
                    <a:srgbClr val="6AA3D8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</a:rPr>
              <a:t>기타</a:t>
            </a:r>
            <a:endParaRPr kumimoji="0" lang="ko-KR" altLang="en-US" sz="1050" b="1" i="0" u="none" strike="noStrike" kern="1200" cap="none" spc="-30" normalizeH="0" baseline="0" noProof="0" dirty="0">
              <a:ln>
                <a:solidFill>
                  <a:srgbClr val="6AA3D8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+mn-ea"/>
            </a:endParaRPr>
          </a:p>
        </p:txBody>
      </p:sp>
      <p:sp>
        <p:nvSpPr>
          <p:cNvPr id="78" name="직사각형 77">
            <a:extLst>
              <a:ext uri="{FF2B5EF4-FFF2-40B4-BE49-F238E27FC236}">
                <a16:creationId xmlns:a16="http://schemas.microsoft.com/office/drawing/2014/main" id="{EADD9465-247B-E809-E1BF-E10852795B8D}"/>
              </a:ext>
            </a:extLst>
          </p:cNvPr>
          <p:cNvSpPr/>
          <p:nvPr/>
        </p:nvSpPr>
        <p:spPr>
          <a:xfrm>
            <a:off x="2134529" y="3125892"/>
            <a:ext cx="1316629" cy="859210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0" rIns="0" bIns="0" rtlCol="0" anchor="t" anchorCtr="0">
            <a:spAutoFit/>
          </a:bodyPr>
          <a:lstStyle/>
          <a:p>
            <a:pPr marL="72000" marR="0" lvl="0" indent="-72000" algn="l" defTabSz="457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prstClr val="black">
                  <a:lumMod val="75000"/>
                  <a:lumOff val="25000"/>
                </a:prstClr>
              </a:buClr>
              <a:buSzPct val="90000"/>
              <a:buFont typeface="Arial" panose="020B0604020202020204" pitchFamily="34" charset="0"/>
              <a:buChar char="•"/>
              <a:tabLst>
                <a:tab pos="579438" algn="l"/>
              </a:tabLst>
              <a:defRPr/>
            </a:pPr>
            <a:r>
              <a:rPr lang="ko-KR" altLang="en-US" sz="1050" b="1" spc="-30" dirty="0">
                <a:ln>
                  <a:solidFill>
                    <a:srgbClr val="6AA3D8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</a:rPr>
              <a:t>상담 호 제어</a:t>
            </a:r>
            <a:endParaRPr lang="en-US" altLang="ko-KR" sz="1050" b="1" spc="-30" dirty="0">
              <a:ln>
                <a:solidFill>
                  <a:srgbClr val="6AA3D8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+mn-ea"/>
            </a:endParaRPr>
          </a:p>
          <a:p>
            <a:pPr marL="72000" marR="0" lvl="0" indent="-72000" algn="l" defTabSz="457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prstClr val="black">
                  <a:lumMod val="75000"/>
                  <a:lumOff val="25000"/>
                </a:prstClr>
              </a:buClr>
              <a:buSzPct val="90000"/>
              <a:buFont typeface="Arial" panose="020B0604020202020204" pitchFamily="34" charset="0"/>
              <a:buChar char="•"/>
              <a:tabLst>
                <a:tab pos="579438" algn="l"/>
              </a:tabLst>
              <a:defRPr/>
            </a:pPr>
            <a:r>
              <a:rPr lang="en-US" altLang="ko-KR" sz="1050" b="1" spc="-30" dirty="0">
                <a:ln>
                  <a:solidFill>
                    <a:srgbClr val="6AA3D8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</a:rPr>
              <a:t>IVR </a:t>
            </a:r>
            <a:r>
              <a:rPr lang="ko-KR" altLang="en-US" sz="1050" b="1" spc="-30" dirty="0">
                <a:ln>
                  <a:solidFill>
                    <a:srgbClr val="6AA3D8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</a:rPr>
              <a:t>서비스 </a:t>
            </a:r>
            <a:r>
              <a:rPr lang="en-US" altLang="ko-KR" sz="1050" b="1" spc="-30" dirty="0">
                <a:ln>
                  <a:solidFill>
                    <a:srgbClr val="6AA3D8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</a:rPr>
              <a:t>I/F</a:t>
            </a:r>
          </a:p>
          <a:p>
            <a:pPr marL="72000" marR="0" lvl="0" indent="-72000" algn="l" defTabSz="457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prstClr val="black">
                  <a:lumMod val="75000"/>
                  <a:lumOff val="25000"/>
                </a:prstClr>
              </a:buClr>
              <a:buSzPct val="90000"/>
              <a:buFont typeface="Arial" panose="020B0604020202020204" pitchFamily="34" charset="0"/>
              <a:buChar char="•"/>
              <a:tabLst>
                <a:tab pos="579438" algn="l"/>
              </a:tabLst>
              <a:defRPr/>
            </a:pPr>
            <a:r>
              <a:rPr kumimoji="0" lang="en-US" altLang="ko-KR" sz="1050" b="1" i="0" u="none" strike="noStrike" kern="1200" cap="none" spc="-30" normalizeH="0" baseline="0" noProof="0" dirty="0">
                <a:ln>
                  <a:solidFill>
                    <a:srgbClr val="6AA3D8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ea"/>
              </a:rPr>
              <a:t>CTI </a:t>
            </a:r>
            <a:r>
              <a:rPr kumimoji="0" lang="ko-KR" altLang="en-US" sz="1050" b="1" i="0" u="none" strike="noStrike" kern="1200" cap="none" spc="-30" normalizeH="0" baseline="0" noProof="0" dirty="0">
                <a:ln>
                  <a:solidFill>
                    <a:srgbClr val="6AA3D8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ea"/>
              </a:rPr>
              <a:t>이벤트 </a:t>
            </a:r>
            <a:r>
              <a:rPr kumimoji="0" lang="en-US" altLang="ko-KR" sz="1050" b="1" i="0" u="none" strike="noStrike" kern="1200" cap="none" spc="-30" normalizeH="0" baseline="0" noProof="0" dirty="0">
                <a:ln>
                  <a:solidFill>
                    <a:srgbClr val="6AA3D8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ea"/>
              </a:rPr>
              <a:t>I/F</a:t>
            </a:r>
          </a:p>
          <a:p>
            <a:pPr marL="72000" marR="0" lvl="0" indent="-72000" algn="l" defTabSz="457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prstClr val="black">
                  <a:lumMod val="75000"/>
                  <a:lumOff val="25000"/>
                </a:prstClr>
              </a:buClr>
              <a:buSzPct val="90000"/>
              <a:buFont typeface="Arial" panose="020B0604020202020204" pitchFamily="34" charset="0"/>
              <a:buChar char="•"/>
              <a:tabLst>
                <a:tab pos="579438" algn="l"/>
              </a:tabLst>
              <a:defRPr/>
            </a:pPr>
            <a:r>
              <a:rPr lang="ko-KR" altLang="en-US" sz="1050" b="1" spc="-30" dirty="0" err="1">
                <a:ln>
                  <a:solidFill>
                    <a:srgbClr val="6AA3D8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</a:rPr>
              <a:t>옴니채널</a:t>
            </a:r>
            <a:r>
              <a:rPr lang="ko-KR" altLang="en-US" sz="1050" b="1" spc="-30" dirty="0">
                <a:ln>
                  <a:solidFill>
                    <a:srgbClr val="6AA3D8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</a:rPr>
              <a:t> </a:t>
            </a:r>
            <a:r>
              <a:rPr lang="en-US" altLang="ko-KR" sz="1050" b="1" spc="-30" dirty="0">
                <a:ln>
                  <a:solidFill>
                    <a:srgbClr val="6AA3D8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</a:rPr>
              <a:t>I/F</a:t>
            </a:r>
            <a:endParaRPr kumimoji="0" lang="en-US" altLang="ko-KR" sz="1050" b="1" i="0" u="none" strike="noStrike" kern="1200" cap="none" spc="-30" normalizeH="0" baseline="0" noProof="0" dirty="0">
              <a:ln>
                <a:solidFill>
                  <a:srgbClr val="6AA3D8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+mn-ea"/>
            </a:endParaRPr>
          </a:p>
          <a:p>
            <a:pPr marL="72000" marR="0" lvl="0" indent="-72000" algn="l" defTabSz="457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prstClr val="black">
                  <a:lumMod val="75000"/>
                  <a:lumOff val="25000"/>
                </a:prstClr>
              </a:buClr>
              <a:buSzPct val="90000"/>
              <a:buFont typeface="Arial" panose="020B0604020202020204" pitchFamily="34" charset="0"/>
              <a:buChar char="•"/>
              <a:tabLst>
                <a:tab pos="579438" algn="l"/>
              </a:tabLst>
              <a:defRPr/>
            </a:pPr>
            <a:r>
              <a:rPr kumimoji="0" lang="ko-KR" altLang="en-US" sz="1050" b="1" i="0" u="none" strike="noStrike" kern="1200" cap="none" spc="-30" normalizeH="0" baseline="0" noProof="0" dirty="0">
                <a:ln>
                  <a:solidFill>
                    <a:srgbClr val="6AA3D8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ea"/>
              </a:rPr>
              <a:t>기타</a:t>
            </a:r>
          </a:p>
        </p:txBody>
      </p:sp>
      <p:sp>
        <p:nvSpPr>
          <p:cNvPr id="79" name="직사각형 78">
            <a:extLst>
              <a:ext uri="{FF2B5EF4-FFF2-40B4-BE49-F238E27FC236}">
                <a16:creationId xmlns:a16="http://schemas.microsoft.com/office/drawing/2014/main" id="{F9718D88-BC0F-BD74-6259-B95491EF3669}"/>
              </a:ext>
            </a:extLst>
          </p:cNvPr>
          <p:cNvSpPr/>
          <p:nvPr/>
        </p:nvSpPr>
        <p:spPr>
          <a:xfrm>
            <a:off x="3628834" y="3125892"/>
            <a:ext cx="1316629" cy="684803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0" rIns="0" bIns="0" rtlCol="0" anchor="t" anchorCtr="0">
            <a:spAutoFit/>
          </a:bodyPr>
          <a:lstStyle/>
          <a:p>
            <a:pPr marL="72000" marR="0" lvl="0" indent="-72000" algn="l" defTabSz="457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prstClr val="black">
                  <a:lumMod val="75000"/>
                  <a:lumOff val="25000"/>
                </a:prstClr>
              </a:buClr>
              <a:buSzPct val="90000"/>
              <a:buFont typeface="Arial" panose="020B0604020202020204" pitchFamily="34" charset="0"/>
              <a:buChar char="•"/>
              <a:tabLst>
                <a:tab pos="579438" algn="l"/>
              </a:tabLst>
              <a:defRPr/>
            </a:pPr>
            <a:r>
              <a:rPr lang="en-US" altLang="ko-KR" sz="1050" b="1" spc="-30" dirty="0">
                <a:ln>
                  <a:solidFill>
                    <a:srgbClr val="6AA3D8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</a:rPr>
              <a:t>AICC</a:t>
            </a:r>
            <a:r>
              <a:rPr lang="ko-KR" altLang="en-US" sz="1050" b="1" spc="-30" dirty="0">
                <a:ln>
                  <a:solidFill>
                    <a:srgbClr val="6AA3D8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</a:rPr>
              <a:t> </a:t>
            </a:r>
            <a:r>
              <a:rPr lang="en-US" altLang="ko-KR" sz="1050" b="1" spc="-30" dirty="0">
                <a:ln>
                  <a:solidFill>
                    <a:srgbClr val="6AA3D8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</a:rPr>
              <a:t>I/F</a:t>
            </a:r>
            <a:r>
              <a:rPr lang="ko-KR" altLang="en-US" sz="1050" b="1" spc="-30" dirty="0">
                <a:ln>
                  <a:solidFill>
                    <a:srgbClr val="6AA3D8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</a:rPr>
              <a:t> </a:t>
            </a:r>
            <a:endParaRPr lang="en-US" altLang="ko-KR" sz="1050" b="1" spc="-30" dirty="0">
              <a:ln>
                <a:solidFill>
                  <a:srgbClr val="6AA3D8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+mn-ea"/>
            </a:endParaRPr>
          </a:p>
          <a:p>
            <a:pPr marL="72000" marR="0" lvl="0" indent="-72000" algn="l" defTabSz="457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prstClr val="black">
                  <a:lumMod val="75000"/>
                  <a:lumOff val="25000"/>
                </a:prstClr>
              </a:buClr>
              <a:buSzPct val="90000"/>
              <a:buFont typeface="Arial" panose="020B0604020202020204" pitchFamily="34" charset="0"/>
              <a:buChar char="•"/>
              <a:tabLst>
                <a:tab pos="579438" algn="l"/>
              </a:tabLst>
              <a:defRPr/>
            </a:pPr>
            <a:r>
              <a:rPr lang="ko-KR" altLang="en-US" sz="1050" b="1" spc="-30" dirty="0">
                <a:ln>
                  <a:solidFill>
                    <a:srgbClr val="6AA3D8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</a:rPr>
              <a:t>타시스템</a:t>
            </a:r>
            <a:r>
              <a:rPr lang="en-US" altLang="ko-KR" sz="1050" b="1" spc="-30" dirty="0">
                <a:ln>
                  <a:solidFill>
                    <a:srgbClr val="6AA3D8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</a:rPr>
              <a:t> I/F</a:t>
            </a:r>
          </a:p>
          <a:p>
            <a:pPr marL="72000" marR="0" lvl="0" indent="-72000" algn="l" defTabSz="457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prstClr val="black">
                  <a:lumMod val="75000"/>
                  <a:lumOff val="25000"/>
                </a:prstClr>
              </a:buClr>
              <a:buSzPct val="90000"/>
              <a:buFont typeface="Arial" panose="020B0604020202020204" pitchFamily="34" charset="0"/>
              <a:buChar char="•"/>
              <a:tabLst>
                <a:tab pos="579438" algn="l"/>
              </a:tabLst>
              <a:defRPr/>
            </a:pPr>
            <a:r>
              <a:rPr lang="ko-KR" altLang="en-US" sz="1050" b="1" spc="-30" dirty="0" err="1">
                <a:ln>
                  <a:solidFill>
                    <a:srgbClr val="6AA3D8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</a:rPr>
              <a:t>계정계</a:t>
            </a:r>
            <a:r>
              <a:rPr lang="ko-KR" altLang="en-US" sz="1050" b="1" spc="-30" dirty="0">
                <a:ln>
                  <a:solidFill>
                    <a:srgbClr val="6AA3D8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</a:rPr>
              <a:t> </a:t>
            </a:r>
            <a:r>
              <a:rPr lang="en-US" altLang="ko-KR" sz="1050" b="1" spc="-30" dirty="0">
                <a:ln>
                  <a:solidFill>
                    <a:srgbClr val="6AA3D8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</a:rPr>
              <a:t>I/F </a:t>
            </a:r>
            <a:r>
              <a:rPr lang="ko-KR" altLang="en-US" sz="1050" b="1" spc="-30" dirty="0">
                <a:ln>
                  <a:solidFill>
                    <a:srgbClr val="6AA3D8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</a:rPr>
              <a:t>연동</a:t>
            </a:r>
            <a:endParaRPr lang="en-US" altLang="ko-KR" sz="1050" b="1" spc="-30" dirty="0">
              <a:ln>
                <a:solidFill>
                  <a:srgbClr val="6AA3D8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+mn-ea"/>
            </a:endParaRPr>
          </a:p>
          <a:p>
            <a:pPr marL="72000" marR="0" lvl="0" indent="-72000" algn="l" defTabSz="457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prstClr val="black">
                  <a:lumMod val="75000"/>
                  <a:lumOff val="25000"/>
                </a:prstClr>
              </a:buClr>
              <a:buSzPct val="90000"/>
              <a:buFont typeface="Arial" panose="020B0604020202020204" pitchFamily="34" charset="0"/>
              <a:buChar char="•"/>
              <a:tabLst>
                <a:tab pos="579438" algn="l"/>
              </a:tabLst>
              <a:defRPr/>
            </a:pPr>
            <a:r>
              <a:rPr lang="ko-KR" altLang="en-US" sz="1050" b="1" spc="-30" dirty="0">
                <a:ln>
                  <a:solidFill>
                    <a:srgbClr val="6AA3D8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</a:rPr>
              <a:t>시나리오 </a:t>
            </a:r>
            <a:r>
              <a:rPr lang="en-US" altLang="ko-KR" sz="1050" b="1" spc="-30" dirty="0">
                <a:ln>
                  <a:solidFill>
                    <a:srgbClr val="6AA3D8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</a:rPr>
              <a:t>I/F</a:t>
            </a:r>
          </a:p>
        </p:txBody>
      </p:sp>
      <p:sp>
        <p:nvSpPr>
          <p:cNvPr id="80" name="직사각형 79">
            <a:extLst>
              <a:ext uri="{FF2B5EF4-FFF2-40B4-BE49-F238E27FC236}">
                <a16:creationId xmlns:a16="http://schemas.microsoft.com/office/drawing/2014/main" id="{4BAB256E-5940-D48C-E195-3919F69D03BA}"/>
              </a:ext>
            </a:extLst>
          </p:cNvPr>
          <p:cNvSpPr/>
          <p:nvPr/>
        </p:nvSpPr>
        <p:spPr>
          <a:xfrm>
            <a:off x="5140045" y="3144510"/>
            <a:ext cx="1142619" cy="684803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0" rIns="0" bIns="0" rtlCol="0" anchor="t" anchorCtr="0">
            <a:spAutoFit/>
          </a:bodyPr>
          <a:lstStyle/>
          <a:p>
            <a:pPr marL="72000" marR="0" lvl="0" indent="-72000" algn="l" defTabSz="457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prstClr val="black">
                  <a:lumMod val="75000"/>
                  <a:lumOff val="25000"/>
                </a:prstClr>
              </a:buClr>
              <a:buSzPct val="90000"/>
              <a:buFont typeface="Arial" panose="020B0604020202020204" pitchFamily="34" charset="0"/>
              <a:buChar char="•"/>
              <a:tabLst>
                <a:tab pos="579438" algn="l"/>
              </a:tabLst>
              <a:defRPr/>
            </a:pPr>
            <a:r>
              <a:rPr lang="en-US" altLang="ko-KR" sz="1050" b="1" spc="-30" dirty="0">
                <a:ln>
                  <a:solidFill>
                    <a:srgbClr val="6AA3D8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</a:rPr>
              <a:t>PBX</a:t>
            </a:r>
            <a:r>
              <a:rPr lang="ko-KR" altLang="en-US" sz="1050" b="1" spc="-30" dirty="0">
                <a:ln>
                  <a:solidFill>
                    <a:srgbClr val="6AA3D8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</a:rPr>
              <a:t> 통계</a:t>
            </a:r>
            <a:endParaRPr lang="en-US" altLang="ko-KR" sz="1050" b="1" spc="-30" dirty="0">
              <a:ln>
                <a:solidFill>
                  <a:srgbClr val="6AA3D8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+mn-ea"/>
            </a:endParaRPr>
          </a:p>
          <a:p>
            <a:pPr marL="72000" marR="0" lvl="0" indent="-72000" algn="l" defTabSz="457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prstClr val="black">
                  <a:lumMod val="75000"/>
                  <a:lumOff val="25000"/>
                </a:prstClr>
              </a:buClr>
              <a:buSzPct val="90000"/>
              <a:buFont typeface="Arial" panose="020B0604020202020204" pitchFamily="34" charset="0"/>
              <a:buChar char="•"/>
              <a:tabLst>
                <a:tab pos="579438" algn="l"/>
              </a:tabLst>
              <a:defRPr/>
            </a:pPr>
            <a:r>
              <a:rPr lang="en-US" altLang="ko-KR" sz="1050" b="1" spc="-30" dirty="0">
                <a:ln>
                  <a:solidFill>
                    <a:srgbClr val="6AA3D8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</a:rPr>
              <a:t>IVR</a:t>
            </a:r>
            <a:r>
              <a:rPr lang="ko-KR" altLang="en-US" sz="1050" b="1" spc="-30" dirty="0">
                <a:ln>
                  <a:solidFill>
                    <a:srgbClr val="6AA3D8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</a:rPr>
              <a:t> 통계</a:t>
            </a:r>
            <a:endParaRPr lang="en-US" altLang="ko-KR" sz="1050" b="1" spc="-30" dirty="0">
              <a:ln>
                <a:solidFill>
                  <a:srgbClr val="6AA3D8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+mn-ea"/>
            </a:endParaRPr>
          </a:p>
          <a:p>
            <a:pPr marL="72000" marR="0" lvl="0" indent="-72000" algn="l" defTabSz="457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prstClr val="black">
                  <a:lumMod val="75000"/>
                  <a:lumOff val="25000"/>
                </a:prstClr>
              </a:buClr>
              <a:buSzPct val="90000"/>
              <a:buFont typeface="Arial" panose="020B0604020202020204" pitchFamily="34" charset="0"/>
              <a:buChar char="•"/>
              <a:tabLst>
                <a:tab pos="579438" algn="l"/>
              </a:tabLst>
              <a:defRPr/>
            </a:pPr>
            <a:r>
              <a:rPr lang="en-US" altLang="ko-KR" sz="1050" b="1" spc="-30" dirty="0">
                <a:ln>
                  <a:solidFill>
                    <a:srgbClr val="6AA3D8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</a:rPr>
              <a:t>CTI </a:t>
            </a:r>
            <a:r>
              <a:rPr lang="ko-KR" altLang="en-US" sz="1050" b="1" spc="-30" dirty="0">
                <a:ln>
                  <a:solidFill>
                    <a:srgbClr val="6AA3D8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</a:rPr>
              <a:t>통계</a:t>
            </a:r>
            <a:endParaRPr lang="en-US" altLang="ko-KR" sz="1050" b="1" spc="-30" dirty="0">
              <a:ln>
                <a:solidFill>
                  <a:srgbClr val="6AA3D8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+mn-ea"/>
            </a:endParaRPr>
          </a:p>
          <a:p>
            <a:pPr marL="72000" marR="0" lvl="0" indent="-72000" algn="l" defTabSz="457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prstClr val="black">
                  <a:lumMod val="75000"/>
                  <a:lumOff val="25000"/>
                </a:prstClr>
              </a:buClr>
              <a:buSzPct val="90000"/>
              <a:buFont typeface="Arial" panose="020B0604020202020204" pitchFamily="34" charset="0"/>
              <a:buChar char="•"/>
              <a:tabLst>
                <a:tab pos="579438" algn="l"/>
              </a:tabLst>
              <a:defRPr/>
            </a:pPr>
            <a:r>
              <a:rPr lang="ko-KR" altLang="en-US" sz="1050" b="1" spc="-30" dirty="0">
                <a:ln>
                  <a:solidFill>
                    <a:srgbClr val="6AA3D8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</a:rPr>
              <a:t>기타</a:t>
            </a:r>
            <a:endParaRPr kumimoji="0" lang="ko-KR" altLang="en-US" sz="1050" b="1" i="0" u="none" strike="noStrike" kern="1200" cap="none" spc="-30" normalizeH="0" baseline="0" noProof="0" dirty="0">
              <a:ln>
                <a:solidFill>
                  <a:srgbClr val="6AA3D8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+mn-ea"/>
            </a:endParaRPr>
          </a:p>
        </p:txBody>
      </p:sp>
      <p:sp>
        <p:nvSpPr>
          <p:cNvPr id="81" name="직사각형 80">
            <a:extLst>
              <a:ext uri="{FF2B5EF4-FFF2-40B4-BE49-F238E27FC236}">
                <a16:creationId xmlns:a16="http://schemas.microsoft.com/office/drawing/2014/main" id="{87AF84A4-3464-C2CD-8A32-B545178A7158}"/>
              </a:ext>
            </a:extLst>
          </p:cNvPr>
          <p:cNvSpPr/>
          <p:nvPr/>
        </p:nvSpPr>
        <p:spPr>
          <a:xfrm>
            <a:off x="6598050" y="3160315"/>
            <a:ext cx="1316629" cy="684803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0" rIns="0" bIns="0" rtlCol="0" anchor="t" anchorCtr="0">
            <a:spAutoFit/>
          </a:bodyPr>
          <a:lstStyle/>
          <a:p>
            <a:pPr marL="72000" marR="0" lvl="0" indent="-72000" algn="l" defTabSz="457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prstClr val="black">
                  <a:lumMod val="75000"/>
                  <a:lumOff val="25000"/>
                </a:prstClr>
              </a:buClr>
              <a:buSzPct val="90000"/>
              <a:buFont typeface="Arial" panose="020B0604020202020204" pitchFamily="34" charset="0"/>
              <a:buChar char="•"/>
              <a:tabLst>
                <a:tab pos="579438" algn="l"/>
              </a:tabLst>
              <a:defRPr/>
            </a:pPr>
            <a:r>
              <a:rPr lang="ko-KR" altLang="en-US" sz="1050" b="1" spc="-30" dirty="0">
                <a:ln>
                  <a:solidFill>
                    <a:srgbClr val="6AA3D8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</a:rPr>
              <a:t>상담원 관리</a:t>
            </a:r>
            <a:endParaRPr lang="en-US" altLang="ko-KR" sz="1050" b="1" spc="-30" dirty="0">
              <a:ln>
                <a:solidFill>
                  <a:srgbClr val="6AA3D8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+mn-ea"/>
            </a:endParaRPr>
          </a:p>
          <a:p>
            <a:pPr marL="72000" marR="0" lvl="0" indent="-72000" algn="l" defTabSz="457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prstClr val="black">
                  <a:lumMod val="75000"/>
                  <a:lumOff val="25000"/>
                </a:prstClr>
              </a:buClr>
              <a:buSzPct val="90000"/>
              <a:buFont typeface="Arial" panose="020B0604020202020204" pitchFamily="34" charset="0"/>
              <a:buChar char="•"/>
              <a:tabLst>
                <a:tab pos="579438" algn="l"/>
              </a:tabLst>
              <a:defRPr/>
            </a:pPr>
            <a:r>
              <a:rPr kumimoji="0" lang="ko-KR" altLang="en-US" sz="1050" b="1" i="0" u="none" strike="noStrike" kern="1200" cap="none" spc="-30" normalizeH="0" baseline="0" noProof="0" dirty="0">
                <a:ln>
                  <a:solidFill>
                    <a:srgbClr val="6AA3D8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ea"/>
              </a:rPr>
              <a:t>권한 관리</a:t>
            </a:r>
            <a:endParaRPr kumimoji="0" lang="en-US" altLang="ko-KR" sz="1050" b="1" i="0" u="none" strike="noStrike" kern="1200" cap="none" spc="-30" normalizeH="0" baseline="0" noProof="0" dirty="0">
              <a:ln>
                <a:solidFill>
                  <a:srgbClr val="6AA3D8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+mn-ea"/>
            </a:endParaRPr>
          </a:p>
          <a:p>
            <a:pPr marR="0" lvl="0" algn="l" defTabSz="457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prstClr val="black">
                  <a:lumMod val="75000"/>
                  <a:lumOff val="25000"/>
                </a:prstClr>
              </a:buClr>
              <a:buSzPct val="90000"/>
              <a:tabLst>
                <a:tab pos="579438" algn="l"/>
              </a:tabLst>
              <a:defRPr/>
            </a:pPr>
            <a:r>
              <a:rPr lang="en-US" altLang="ko-KR" sz="1050" b="1" spc="-30" dirty="0">
                <a:ln>
                  <a:solidFill>
                    <a:srgbClr val="6AA3D8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</a:rPr>
              <a:t>  (</a:t>
            </a:r>
            <a:r>
              <a:rPr lang="ko-KR" altLang="en-US" sz="1050" b="1" spc="-30" dirty="0">
                <a:ln>
                  <a:solidFill>
                    <a:srgbClr val="6AA3D8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</a:rPr>
              <a:t>메뉴</a:t>
            </a:r>
            <a:r>
              <a:rPr lang="en-US" altLang="ko-KR" sz="1050" b="1" spc="-30" dirty="0">
                <a:ln>
                  <a:solidFill>
                    <a:srgbClr val="6AA3D8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</a:rPr>
              <a:t>,</a:t>
            </a:r>
            <a:r>
              <a:rPr lang="ko-KR" altLang="en-US" sz="1050" b="1" spc="-30" dirty="0">
                <a:ln>
                  <a:solidFill>
                    <a:srgbClr val="6AA3D8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</a:rPr>
              <a:t>접근범위</a:t>
            </a:r>
            <a:r>
              <a:rPr lang="en-US" altLang="ko-KR" sz="1050" b="1" spc="-30" dirty="0">
                <a:ln>
                  <a:solidFill>
                    <a:srgbClr val="6AA3D8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</a:rPr>
              <a:t>)</a:t>
            </a:r>
            <a:endParaRPr kumimoji="0" lang="en-US" altLang="ko-KR" sz="1050" b="1" i="0" u="none" strike="noStrike" kern="1200" cap="none" spc="-30" normalizeH="0" baseline="0" noProof="0" dirty="0">
              <a:ln>
                <a:solidFill>
                  <a:srgbClr val="6AA3D8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+mn-ea"/>
            </a:endParaRPr>
          </a:p>
          <a:p>
            <a:pPr marL="72000" marR="0" lvl="0" indent="-72000" algn="l" defTabSz="457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prstClr val="black">
                  <a:lumMod val="75000"/>
                  <a:lumOff val="25000"/>
                </a:prstClr>
              </a:buClr>
              <a:buSzPct val="90000"/>
              <a:buFont typeface="Arial" panose="020B0604020202020204" pitchFamily="34" charset="0"/>
              <a:buChar char="•"/>
              <a:tabLst>
                <a:tab pos="579438" algn="l"/>
              </a:tabLst>
              <a:defRPr/>
            </a:pPr>
            <a:r>
              <a:rPr lang="ko-KR" altLang="en-US" sz="1050" b="1" spc="-30" dirty="0">
                <a:ln>
                  <a:solidFill>
                    <a:srgbClr val="6AA3D8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</a:rPr>
              <a:t>운영환경 관리</a:t>
            </a:r>
            <a:endParaRPr lang="en-US" altLang="ko-KR" sz="1050" b="1" spc="-30" dirty="0">
              <a:ln>
                <a:solidFill>
                  <a:srgbClr val="6AA3D8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+mn-ea"/>
            </a:endParaRPr>
          </a:p>
        </p:txBody>
      </p:sp>
      <p:sp>
        <p:nvSpPr>
          <p:cNvPr id="82" name="직사각형 81">
            <a:extLst>
              <a:ext uri="{FF2B5EF4-FFF2-40B4-BE49-F238E27FC236}">
                <a16:creationId xmlns:a16="http://schemas.microsoft.com/office/drawing/2014/main" id="{2AFB7705-B82B-1037-73E8-8E6F4B32B9AE}"/>
              </a:ext>
            </a:extLst>
          </p:cNvPr>
          <p:cNvSpPr/>
          <p:nvPr/>
        </p:nvSpPr>
        <p:spPr>
          <a:xfrm>
            <a:off x="8109261" y="3146817"/>
            <a:ext cx="1142619" cy="684803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0" rIns="0" bIns="0" rtlCol="0" anchor="t" anchorCtr="0">
            <a:spAutoFit/>
          </a:bodyPr>
          <a:lstStyle/>
          <a:p>
            <a:pPr marL="72000" marR="0" lvl="0" indent="-72000" algn="l" defTabSz="457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prstClr val="black">
                  <a:lumMod val="75000"/>
                  <a:lumOff val="25000"/>
                </a:prstClr>
              </a:buClr>
              <a:buSzPct val="90000"/>
              <a:buFont typeface="Arial" panose="020B0604020202020204" pitchFamily="34" charset="0"/>
              <a:buChar char="•"/>
              <a:tabLst>
                <a:tab pos="579438" algn="l"/>
              </a:tabLst>
              <a:defRPr/>
            </a:pPr>
            <a:r>
              <a:rPr lang="ko-KR" altLang="en-US" sz="1050" b="1" spc="-30" dirty="0">
                <a:ln>
                  <a:solidFill>
                    <a:srgbClr val="6AA3D8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</a:rPr>
              <a:t>상담원 관리</a:t>
            </a:r>
            <a:endParaRPr lang="en-US" altLang="ko-KR" sz="1050" b="1" spc="-30" dirty="0">
              <a:ln>
                <a:solidFill>
                  <a:srgbClr val="6AA3D8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+mn-ea"/>
            </a:endParaRPr>
          </a:p>
          <a:p>
            <a:pPr marL="72000" marR="0" lvl="0" indent="-72000" algn="l" defTabSz="457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prstClr val="black">
                  <a:lumMod val="75000"/>
                  <a:lumOff val="25000"/>
                </a:prstClr>
              </a:buClr>
              <a:buSzPct val="90000"/>
              <a:buFont typeface="Arial" panose="020B0604020202020204" pitchFamily="34" charset="0"/>
              <a:buChar char="•"/>
              <a:tabLst>
                <a:tab pos="579438" algn="l"/>
              </a:tabLst>
              <a:defRPr/>
            </a:pPr>
            <a:r>
              <a:rPr kumimoji="0" lang="ko-KR" altLang="en-US" sz="1050" b="1" i="0" u="none" strike="noStrike" kern="1200" cap="none" spc="-30" normalizeH="0" baseline="0" noProof="0" dirty="0">
                <a:ln>
                  <a:solidFill>
                    <a:srgbClr val="6AA3D8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ea"/>
              </a:rPr>
              <a:t>권한 관리</a:t>
            </a:r>
            <a:endParaRPr kumimoji="0" lang="en-US" altLang="ko-KR" sz="1050" b="1" i="0" u="none" strike="noStrike" kern="1200" cap="none" spc="-30" normalizeH="0" baseline="0" noProof="0" dirty="0">
              <a:ln>
                <a:solidFill>
                  <a:srgbClr val="6AA3D8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+mn-ea"/>
            </a:endParaRPr>
          </a:p>
          <a:p>
            <a:pPr marL="72000" marR="0" lvl="0" indent="-72000" algn="l" defTabSz="457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prstClr val="black">
                  <a:lumMod val="75000"/>
                  <a:lumOff val="25000"/>
                </a:prstClr>
              </a:buClr>
              <a:buSzPct val="90000"/>
              <a:buFont typeface="Arial" panose="020B0604020202020204" pitchFamily="34" charset="0"/>
              <a:buChar char="•"/>
              <a:tabLst>
                <a:tab pos="579438" algn="l"/>
              </a:tabLst>
              <a:defRPr/>
            </a:pPr>
            <a:r>
              <a:rPr lang="ko-KR" altLang="en-US" sz="1050" b="1" spc="-30" dirty="0">
                <a:ln>
                  <a:solidFill>
                    <a:srgbClr val="6AA3D8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+mn-ea"/>
              </a:rPr>
              <a:t>운영환경 관리</a:t>
            </a:r>
            <a:endParaRPr lang="en-US" altLang="ko-KR" sz="1050" b="1" spc="-30" dirty="0">
              <a:ln>
                <a:solidFill>
                  <a:srgbClr val="6AA3D8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+mn-ea"/>
            </a:endParaRPr>
          </a:p>
          <a:p>
            <a:pPr marL="72000" marR="0" lvl="0" indent="-72000" algn="l" defTabSz="457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prstClr val="black">
                  <a:lumMod val="75000"/>
                  <a:lumOff val="25000"/>
                </a:prstClr>
              </a:buClr>
              <a:buSzPct val="90000"/>
              <a:buFont typeface="Arial" panose="020B0604020202020204" pitchFamily="34" charset="0"/>
              <a:buChar char="•"/>
              <a:tabLst>
                <a:tab pos="579438" algn="l"/>
              </a:tabLst>
              <a:defRPr/>
            </a:pPr>
            <a:r>
              <a:rPr kumimoji="0" lang="ko-KR" altLang="en-US" sz="1050" b="1" i="0" u="none" strike="noStrike" kern="1200" cap="none" spc="-30" normalizeH="0" baseline="0" noProof="0" dirty="0">
                <a:ln>
                  <a:solidFill>
                    <a:srgbClr val="6AA3D8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ea"/>
              </a:rPr>
              <a:t>기타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DBD6F6-CFFB-6971-37FB-1C107159C23C}"/>
              </a:ext>
            </a:extLst>
          </p:cNvPr>
          <p:cNvSpPr txBox="1"/>
          <p:nvPr/>
        </p:nvSpPr>
        <p:spPr>
          <a:xfrm>
            <a:off x="344488" y="950415"/>
            <a:ext cx="917006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914400" latinLnBrk="0">
              <a:defRPr/>
            </a:pPr>
            <a:r>
              <a:rPr lang="ko-KR" altLang="en-US" sz="2000" b="1" kern="0" spc="-60" dirty="0">
                <a:solidFill>
                  <a:srgbClr val="033E78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타시스템과 </a:t>
            </a:r>
            <a:r>
              <a:rPr lang="ko-KR" altLang="en-US" sz="2000" b="1" kern="0" spc="-60" dirty="0" err="1">
                <a:solidFill>
                  <a:srgbClr val="033E78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연동시</a:t>
            </a:r>
            <a:r>
              <a:rPr lang="ko-KR" altLang="en-US" sz="2000" b="1" kern="0" spc="-60" dirty="0">
                <a:solidFill>
                  <a:srgbClr val="033E78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 유연한 표준</a:t>
            </a:r>
            <a:r>
              <a:rPr lang="en-US" altLang="ko-KR" sz="2000" b="1" kern="0" spc="-60" dirty="0">
                <a:solidFill>
                  <a:srgbClr val="033E78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API </a:t>
            </a:r>
            <a:r>
              <a:rPr lang="ko-KR" altLang="en-US" sz="2000" b="1" kern="0" spc="-60" dirty="0">
                <a:solidFill>
                  <a:srgbClr val="033E78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제공 및 커스터마이징을 통한 폭넓은 연동성 제공</a:t>
            </a:r>
          </a:p>
        </p:txBody>
      </p:sp>
      <p:sp>
        <p:nvSpPr>
          <p:cNvPr id="3" name="제목 1">
            <a:extLst>
              <a:ext uri="{FF2B5EF4-FFF2-40B4-BE49-F238E27FC236}">
                <a16:creationId xmlns:a16="http://schemas.microsoft.com/office/drawing/2014/main" id="{E4D9F58B-72B8-68A6-0531-0C39167594F3}"/>
              </a:ext>
            </a:extLst>
          </p:cNvPr>
          <p:cNvSpPr txBox="1">
            <a:spLocks/>
          </p:cNvSpPr>
          <p:nvPr/>
        </p:nvSpPr>
        <p:spPr>
          <a:xfrm>
            <a:off x="348111" y="324881"/>
            <a:ext cx="3969170" cy="4868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8000"/>
              </a:lnSpc>
            </a:pPr>
            <a:r>
              <a:rPr lang="ko-KR" altLang="en-US" sz="1800" b="1" dirty="0">
                <a:solidFill>
                  <a:srgbClr val="033E78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Pretendard ExtraBold" panose="02000903000000020004" pitchFamily="50" charset="-127"/>
              </a:rPr>
              <a:t>유연한 연동성 제공</a:t>
            </a: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0DB0FB2B-FEB3-97E8-8CBF-7D31C1E853D4}"/>
              </a:ext>
            </a:extLst>
          </p:cNvPr>
          <p:cNvSpPr/>
          <p:nvPr/>
        </p:nvSpPr>
        <p:spPr>
          <a:xfrm>
            <a:off x="8764188" y="142194"/>
            <a:ext cx="876843" cy="15388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  <a:scene3d>
              <a:camera prst="orthographicFront"/>
              <a:lightRig rig="threePt" dir="t"/>
            </a:scene3d>
            <a:sp3d/>
          </a:bodyPr>
          <a:lstStyle/>
          <a:p>
            <a:pPr algn="r" defTabSz="995690"/>
            <a:r>
              <a:rPr lang="en-US" altLang="ko-KR" sz="1000" b="1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Ⅱ. IPRON</a:t>
            </a:r>
            <a:r>
              <a:rPr lang="ko-KR" altLang="en-US" sz="1000" b="1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특장점</a:t>
            </a:r>
            <a:endParaRPr lang="ko-KR" altLang="en-US" sz="1000" b="1" spc="-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609489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722F83-3989-950C-BCBE-6D8CBC03E7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그룹 35">
            <a:extLst>
              <a:ext uri="{FF2B5EF4-FFF2-40B4-BE49-F238E27FC236}">
                <a16:creationId xmlns:a16="http://schemas.microsoft.com/office/drawing/2014/main" id="{B0E92418-C4ED-108E-229C-4E58DF141C7B}"/>
              </a:ext>
            </a:extLst>
          </p:cNvPr>
          <p:cNvGrpSpPr/>
          <p:nvPr/>
        </p:nvGrpSpPr>
        <p:grpSpPr>
          <a:xfrm>
            <a:off x="133746" y="5562485"/>
            <a:ext cx="9635332" cy="999657"/>
            <a:chOff x="498019" y="5447052"/>
            <a:chExt cx="8920726" cy="970280"/>
          </a:xfrm>
        </p:grpSpPr>
        <p:sp>
          <p:nvSpPr>
            <p:cNvPr id="225" name="직사각형 224">
              <a:extLst>
                <a:ext uri="{FF2B5EF4-FFF2-40B4-BE49-F238E27FC236}">
                  <a16:creationId xmlns:a16="http://schemas.microsoft.com/office/drawing/2014/main" id="{4767DFCA-1B39-D820-2D95-5F3FB320A541}"/>
                </a:ext>
              </a:extLst>
            </p:cNvPr>
            <p:cNvSpPr/>
            <p:nvPr/>
          </p:nvSpPr>
          <p:spPr>
            <a:xfrm>
              <a:off x="498019" y="5447052"/>
              <a:ext cx="2124000" cy="970280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36000" rtlCol="0" anchor="ctr"/>
            <a:lstStyle/>
            <a:p>
              <a:pPr marL="0" marR="0" lvl="0" indent="0" algn="ctr" defTabSz="457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0" i="0" u="none" strike="noStrike" kern="1200" cap="none" spc="-100" normalizeH="0" baseline="0" noProof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KoPub돋움체 Bold" panose="02020603020101020101" pitchFamily="18" charset="-127"/>
                  <a:ea typeface="KoPub돋움체 Bold" panose="02020603020101020101" pitchFamily="18" charset="-127"/>
                  <a:cs typeface="+mn-cs"/>
                </a:rPr>
                <a:t> </a:t>
              </a:r>
              <a:endParaRPr kumimoji="0" lang="ko-KR" altLang="en-US" sz="1400" b="0" i="0" u="none" strike="noStrike" kern="1200" cap="none" spc="-100" normalizeH="0" baseline="0" noProof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KoPub돋움체 Bold" panose="02020603020101020101" pitchFamily="18" charset="-127"/>
                <a:ea typeface="KoPub돋움체 Bold" panose="02020603020101020101" pitchFamily="18" charset="-127"/>
                <a:cs typeface="+mn-cs"/>
              </a:endParaRPr>
            </a:p>
          </p:txBody>
        </p:sp>
        <p:sp>
          <p:nvSpPr>
            <p:cNvPr id="226" name="직사각형 225">
              <a:extLst>
                <a:ext uri="{FF2B5EF4-FFF2-40B4-BE49-F238E27FC236}">
                  <a16:creationId xmlns:a16="http://schemas.microsoft.com/office/drawing/2014/main" id="{5A82EF3C-82FE-65E5-9676-C30BA20D1FCE}"/>
                </a:ext>
              </a:extLst>
            </p:cNvPr>
            <p:cNvSpPr/>
            <p:nvPr/>
          </p:nvSpPr>
          <p:spPr>
            <a:xfrm>
              <a:off x="2763594" y="5447052"/>
              <a:ext cx="2124000" cy="970280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36000" rtlCol="0" anchor="ctr"/>
            <a:lstStyle/>
            <a:p>
              <a:pPr marL="0" marR="0" lvl="0" indent="0" algn="ctr" defTabSz="457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0" i="0" u="none" strike="noStrike" kern="1200" cap="none" spc="-100" normalizeH="0" baseline="0" noProof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KoPub돋움체 Bold" panose="02020603020101020101" pitchFamily="18" charset="-127"/>
                  <a:ea typeface="KoPub돋움체 Bold" panose="02020603020101020101" pitchFamily="18" charset="-127"/>
                  <a:cs typeface="+mn-cs"/>
                </a:rPr>
                <a:t> </a:t>
              </a:r>
              <a:endParaRPr kumimoji="0" lang="ko-KR" altLang="en-US" sz="1400" b="0" i="0" u="none" strike="noStrike" kern="1200" cap="none" spc="-100" normalizeH="0" baseline="0" noProof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KoPub돋움체 Bold" panose="02020603020101020101" pitchFamily="18" charset="-127"/>
                <a:ea typeface="KoPub돋움체 Bold" panose="02020603020101020101" pitchFamily="18" charset="-127"/>
                <a:cs typeface="+mn-cs"/>
              </a:endParaRPr>
            </a:p>
          </p:txBody>
        </p:sp>
        <p:sp>
          <p:nvSpPr>
            <p:cNvPr id="227" name="직사각형 226">
              <a:extLst>
                <a:ext uri="{FF2B5EF4-FFF2-40B4-BE49-F238E27FC236}">
                  <a16:creationId xmlns:a16="http://schemas.microsoft.com/office/drawing/2014/main" id="{6DF9A7C5-B64C-E14A-3027-1093D3D25558}"/>
                </a:ext>
              </a:extLst>
            </p:cNvPr>
            <p:cNvSpPr/>
            <p:nvPr/>
          </p:nvSpPr>
          <p:spPr>
            <a:xfrm>
              <a:off x="5029169" y="5447052"/>
              <a:ext cx="2124000" cy="970280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36000" rtlCol="0" anchor="ctr"/>
            <a:lstStyle/>
            <a:p>
              <a:pPr marL="0" marR="0" lvl="0" indent="0" algn="ctr" defTabSz="457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0" i="0" u="none" strike="noStrike" kern="1200" cap="none" spc="-100" normalizeH="0" baseline="0" noProof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KoPub돋움체 Bold" panose="02020603020101020101" pitchFamily="18" charset="-127"/>
                  <a:ea typeface="KoPub돋움체 Bold" panose="02020603020101020101" pitchFamily="18" charset="-127"/>
                  <a:cs typeface="+mn-cs"/>
                </a:rPr>
                <a:t> </a:t>
              </a:r>
              <a:endParaRPr kumimoji="0" lang="ko-KR" altLang="en-US" sz="1400" b="0" i="0" u="none" strike="noStrike" kern="1200" cap="none" spc="-100" normalizeH="0" baseline="0" noProof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KoPub돋움체 Bold" panose="02020603020101020101" pitchFamily="18" charset="-127"/>
                <a:ea typeface="KoPub돋움체 Bold" panose="02020603020101020101" pitchFamily="18" charset="-127"/>
                <a:cs typeface="+mn-cs"/>
              </a:endParaRPr>
            </a:p>
          </p:txBody>
        </p:sp>
        <p:sp>
          <p:nvSpPr>
            <p:cNvPr id="228" name="직사각형 227">
              <a:extLst>
                <a:ext uri="{FF2B5EF4-FFF2-40B4-BE49-F238E27FC236}">
                  <a16:creationId xmlns:a16="http://schemas.microsoft.com/office/drawing/2014/main" id="{D80EFA7D-6593-96EB-5C94-F816CEB81275}"/>
                </a:ext>
              </a:extLst>
            </p:cNvPr>
            <p:cNvSpPr/>
            <p:nvPr/>
          </p:nvSpPr>
          <p:spPr>
            <a:xfrm>
              <a:off x="7294745" y="5447052"/>
              <a:ext cx="2124000" cy="970280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36000" rtlCol="0" anchor="ctr"/>
            <a:lstStyle/>
            <a:p>
              <a:pPr marL="0" marR="0" lvl="0" indent="0" algn="ctr" defTabSz="457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900" b="0" i="0" u="none" strike="noStrike" kern="1200" cap="none" spc="-100" normalizeH="0" baseline="0" noProof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KoPub돋움체 Bold" panose="02020603020101020101" pitchFamily="18" charset="-127"/>
                  <a:ea typeface="KoPub돋움체 Bold" panose="02020603020101020101" pitchFamily="18" charset="-127"/>
                  <a:cs typeface="+mn-cs"/>
                </a:rPr>
                <a:t> </a:t>
              </a:r>
              <a:endParaRPr kumimoji="0" lang="ko-KR" altLang="en-US" sz="900" b="0" i="0" u="none" strike="noStrike" kern="1200" cap="none" spc="-100" normalizeH="0" baseline="0" noProof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KoPub돋움체 Bold" panose="02020603020101020101" pitchFamily="18" charset="-127"/>
                <a:ea typeface="KoPub돋움체 Bold" panose="02020603020101020101" pitchFamily="18" charset="-127"/>
                <a:cs typeface="+mn-cs"/>
              </a:endParaRPr>
            </a:p>
          </p:txBody>
        </p:sp>
        <p:sp>
          <p:nvSpPr>
            <p:cNvPr id="229" name="직사각형 228">
              <a:extLst>
                <a:ext uri="{FF2B5EF4-FFF2-40B4-BE49-F238E27FC236}">
                  <a16:creationId xmlns:a16="http://schemas.microsoft.com/office/drawing/2014/main" id="{A5798E28-573C-7E5A-0880-14831F1CB903}"/>
                </a:ext>
              </a:extLst>
            </p:cNvPr>
            <p:cNvSpPr/>
            <p:nvPr/>
          </p:nvSpPr>
          <p:spPr>
            <a:xfrm>
              <a:off x="524508" y="5528529"/>
              <a:ext cx="2028274" cy="415735"/>
            </a:xfrm>
            <a:prstGeom prst="rect">
              <a:avLst/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2000" tIns="0" rIns="0" bIns="0" rtlCol="0" anchor="t" anchorCtr="0">
              <a:spAutoFit/>
            </a:bodyPr>
            <a:lstStyle/>
            <a:p>
              <a:pPr marL="72000" marR="0" lvl="0" indent="-72000" algn="l" defTabSz="457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"/>
                </a:spcAft>
                <a:buClr>
                  <a:prstClr val="black">
                    <a:lumMod val="75000"/>
                    <a:lumOff val="25000"/>
                  </a:prstClr>
                </a:buClr>
                <a:buSzPct val="90000"/>
                <a:buFont typeface="Arial" panose="020B0604020202020204" pitchFamily="34" charset="0"/>
                <a:buChar char="•"/>
                <a:tabLst>
                  <a:tab pos="579438" algn="l"/>
                </a:tabLst>
                <a:defRPr/>
              </a:pPr>
              <a:r>
                <a:rPr kumimoji="0" lang="ko-KR" altLang="en-US" sz="900" b="0" i="0" u="none" strike="noStrike" kern="1200" cap="none" spc="-30" normalizeH="0" baseline="0" noProof="0" dirty="0">
                  <a:ln>
                    <a:solidFill>
                      <a:srgbClr val="6AA3D8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KoPub돋움체 Medium" panose="02020603020101020101" pitchFamily="18" charset="-127"/>
                  <a:ea typeface="KoPub돋움체 Medium" panose="02020603020101020101" pitchFamily="18" charset="-127"/>
                  <a:cs typeface="+mn-cs"/>
                </a:rPr>
                <a:t>통신사 → </a:t>
              </a:r>
              <a:r>
                <a:rPr kumimoji="0" lang="en-US" altLang="ko-KR" sz="900" b="0" i="0" u="none" strike="noStrike" kern="1200" cap="none" spc="-30" normalizeH="0" baseline="0" noProof="0" dirty="0">
                  <a:ln>
                    <a:solidFill>
                      <a:srgbClr val="6AA3D8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KoPub돋움체 Medium" panose="02020603020101020101" pitchFamily="18" charset="-127"/>
                  <a:ea typeface="KoPub돋움체 Medium" panose="02020603020101020101" pitchFamily="18" charset="-127"/>
                  <a:cs typeface="+mn-cs"/>
                </a:rPr>
                <a:t>SBC</a:t>
              </a:r>
              <a:r>
                <a:rPr kumimoji="0" lang="ko-KR" altLang="en-US" sz="900" b="0" i="0" u="none" strike="noStrike" kern="1200" cap="none" spc="-30" normalizeH="0" baseline="0" noProof="0" dirty="0">
                  <a:ln>
                    <a:solidFill>
                      <a:srgbClr val="6AA3D8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KoPub돋움체 Medium" panose="02020603020101020101" pitchFamily="18" charset="-127"/>
                  <a:ea typeface="KoPub돋움체 Medium" panose="02020603020101020101" pitchFamily="18" charset="-127"/>
                  <a:cs typeface="+mn-cs"/>
                </a:rPr>
                <a:t>다운 자동감지</a:t>
              </a:r>
              <a:r>
                <a:rPr kumimoji="0" lang="en-US" altLang="ko-KR" sz="900" b="0" i="0" u="none" strike="noStrike" kern="1200" cap="none" spc="-30" normalizeH="0" baseline="0" noProof="0" dirty="0">
                  <a:ln>
                    <a:solidFill>
                      <a:srgbClr val="6AA3D8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KoPub돋움체 Medium" panose="02020603020101020101" pitchFamily="18" charset="-127"/>
                  <a:ea typeface="KoPub돋움체 Medium" panose="02020603020101020101" pitchFamily="18" charset="-127"/>
                  <a:cs typeface="+mn-cs"/>
                </a:rPr>
                <a:t> </a:t>
              </a:r>
              <a:r>
                <a:rPr kumimoji="0" lang="ko-KR" altLang="en-US" sz="900" b="0" i="0" u="none" strike="noStrike" kern="1200" cap="none" spc="-30" normalizeH="0" baseline="0" noProof="0" dirty="0">
                  <a:ln>
                    <a:solidFill>
                      <a:srgbClr val="6AA3D8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KoPub돋움체 Medium" panose="02020603020101020101" pitchFamily="18" charset="-127"/>
                  <a:ea typeface="KoPub돋움체 Medium" panose="02020603020101020101" pitchFamily="18" charset="-127"/>
                  <a:cs typeface="+mn-cs"/>
                </a:rPr>
                <a:t>자동 호 우회</a:t>
              </a:r>
              <a:endParaRPr kumimoji="0" lang="en-US" altLang="ko-KR" sz="900" b="0" i="0" u="none" strike="noStrike" kern="1200" cap="none" spc="-30" normalizeH="0" baseline="0" noProof="0" dirty="0">
                <a:ln>
                  <a:solidFill>
                    <a:srgbClr val="6AA3D8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KoPub돋움체 Medium" panose="02020603020101020101" pitchFamily="18" charset="-127"/>
                <a:ea typeface="KoPub돋움체 Medium" panose="02020603020101020101" pitchFamily="18" charset="-127"/>
                <a:cs typeface="+mn-cs"/>
              </a:endParaRPr>
            </a:p>
            <a:p>
              <a:pPr marL="72000" marR="0" lvl="0" indent="-72000" algn="l" defTabSz="457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"/>
                </a:spcAft>
                <a:buClr>
                  <a:prstClr val="black">
                    <a:lumMod val="75000"/>
                    <a:lumOff val="25000"/>
                  </a:prstClr>
                </a:buClr>
                <a:buSzPct val="90000"/>
                <a:buFont typeface="Arial" panose="020B0604020202020204" pitchFamily="34" charset="0"/>
                <a:buChar char="•"/>
                <a:tabLst>
                  <a:tab pos="579438" algn="l"/>
                </a:tabLst>
                <a:defRPr/>
              </a:pPr>
              <a:r>
                <a:rPr kumimoji="0" lang="en-US" altLang="ko-KR" sz="900" b="0" i="0" u="none" strike="noStrike" kern="1200" cap="none" spc="-30" normalizeH="0" baseline="0" noProof="0" dirty="0">
                  <a:ln>
                    <a:solidFill>
                      <a:srgbClr val="6AA3D8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KoPub돋움체 Medium" panose="02020603020101020101" pitchFamily="18" charset="-127"/>
                  <a:ea typeface="KoPub돋움체 Medium" panose="02020603020101020101" pitchFamily="18" charset="-127"/>
                  <a:cs typeface="+mn-cs"/>
                </a:rPr>
                <a:t>PBX/CTI </a:t>
              </a:r>
              <a:r>
                <a:rPr kumimoji="0" lang="ko-KR" altLang="en-US" sz="900" b="0" i="0" u="none" strike="noStrike" kern="1200" cap="none" spc="-30" normalizeH="0" baseline="0" noProof="0" dirty="0">
                  <a:ln>
                    <a:solidFill>
                      <a:srgbClr val="6AA3D8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KoPub돋움체 Medium" panose="02020603020101020101" pitchFamily="18" charset="-127"/>
                  <a:ea typeface="KoPub돋움체 Medium" panose="02020603020101020101" pitchFamily="18" charset="-127"/>
                  <a:cs typeface="+mn-cs"/>
                </a:rPr>
                <a:t>→ </a:t>
              </a:r>
              <a:r>
                <a:rPr kumimoji="0" lang="en-US" altLang="ko-KR" sz="900" b="0" i="0" u="none" strike="noStrike" kern="1200" cap="none" spc="-30" normalizeH="0" baseline="0" noProof="0" dirty="0">
                  <a:ln>
                    <a:solidFill>
                      <a:srgbClr val="6AA3D8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KoPub돋움체 Medium" panose="02020603020101020101" pitchFamily="18" charset="-127"/>
                  <a:ea typeface="KoPub돋움체 Medium" panose="02020603020101020101" pitchFamily="18" charset="-127"/>
                  <a:cs typeface="+mn-cs"/>
                </a:rPr>
                <a:t>B</a:t>
              </a:r>
              <a:r>
                <a:rPr lang="ko-KR" altLang="en-US" sz="900" spc="-30" dirty="0">
                  <a:ln>
                    <a:solidFill>
                      <a:srgbClr val="6AA3D8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센터</a:t>
              </a:r>
              <a:r>
                <a:rPr kumimoji="0" lang="ko-KR" altLang="en-US" sz="900" b="0" i="0" u="none" strike="noStrike" kern="1200" cap="none" spc="-30" normalizeH="0" baseline="0" noProof="0" dirty="0">
                  <a:ln>
                    <a:solidFill>
                      <a:srgbClr val="6AA3D8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KoPub돋움체 Medium" panose="02020603020101020101" pitchFamily="18" charset="-127"/>
                  <a:ea typeface="KoPub돋움체 Medium" panose="02020603020101020101" pitchFamily="18" charset="-127"/>
                  <a:cs typeface="+mn-cs"/>
                </a:rPr>
                <a:t>로 인입된 콜들에</a:t>
              </a:r>
              <a:r>
                <a:rPr kumimoji="0" lang="en-US" altLang="ko-KR" sz="900" b="0" i="0" u="none" strike="noStrike" kern="1200" cap="none" spc="-30" normalizeH="0" baseline="0" noProof="0" dirty="0">
                  <a:ln>
                    <a:solidFill>
                      <a:srgbClr val="6AA3D8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KoPub돋움체 Medium" panose="02020603020101020101" pitchFamily="18" charset="-127"/>
                  <a:ea typeface="KoPub돋움체 Medium" panose="02020603020101020101" pitchFamily="18" charset="-127"/>
                  <a:cs typeface="+mn-cs"/>
                </a:rPr>
                <a:t> </a:t>
              </a:r>
              <a:r>
                <a:rPr kumimoji="0" lang="ko-KR" altLang="en-US" sz="900" b="0" i="0" u="none" strike="noStrike" kern="1200" cap="none" spc="-30" normalizeH="0" baseline="0" noProof="0" dirty="0">
                  <a:ln>
                    <a:solidFill>
                      <a:srgbClr val="6AA3D8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KoPub돋움체 Medium" panose="02020603020101020101" pitchFamily="18" charset="-127"/>
                  <a:ea typeface="KoPub돋움체 Medium" panose="02020603020101020101" pitchFamily="18" charset="-127"/>
                  <a:cs typeface="+mn-cs"/>
                </a:rPr>
                <a:t>대해</a:t>
              </a:r>
              <a:r>
                <a:rPr kumimoji="0" lang="en-US" altLang="ko-KR" sz="900" b="0" i="0" u="none" strike="noStrike" kern="1200" cap="none" spc="-30" normalizeH="0" baseline="0" noProof="0" dirty="0">
                  <a:ln>
                    <a:solidFill>
                      <a:srgbClr val="6AA3D8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KoPub돋움체 Medium" panose="02020603020101020101" pitchFamily="18" charset="-127"/>
                  <a:ea typeface="KoPub돋움체 Medium" panose="02020603020101020101" pitchFamily="18" charset="-127"/>
                  <a:cs typeface="+mn-cs"/>
                </a:rPr>
                <a:t> A</a:t>
              </a:r>
              <a:r>
                <a:rPr lang="ko-KR" altLang="en-US" sz="900" spc="-30" dirty="0">
                  <a:ln>
                    <a:solidFill>
                      <a:srgbClr val="6AA3D8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rPr>
                <a:t>센터와</a:t>
              </a:r>
              <a:r>
                <a:rPr kumimoji="0" lang="ko-KR" altLang="en-US" sz="900" b="0" i="0" u="none" strike="noStrike" kern="1200" cap="none" spc="-30" normalizeH="0" baseline="0" noProof="0" dirty="0">
                  <a:ln>
                    <a:solidFill>
                      <a:srgbClr val="6AA3D8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KoPub돋움체 Medium" panose="02020603020101020101" pitchFamily="18" charset="-127"/>
                  <a:ea typeface="KoPub돋움체 Medium" panose="02020603020101020101" pitchFamily="18" charset="-127"/>
                  <a:cs typeface="+mn-cs"/>
                </a:rPr>
                <a:t> </a:t>
              </a:r>
              <a:r>
                <a:rPr kumimoji="0" lang="ko-KR" altLang="en-US" sz="900" b="0" i="0" u="none" strike="noStrike" kern="1200" cap="none" spc="-30" normalizeH="0" baseline="0" noProof="0" dirty="0" err="1">
                  <a:ln>
                    <a:solidFill>
                      <a:srgbClr val="6AA3D8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KoPub돋움체 Medium" panose="02020603020101020101" pitchFamily="18" charset="-127"/>
                  <a:ea typeface="KoPub돋움체 Medium" panose="02020603020101020101" pitchFamily="18" charset="-127"/>
                  <a:cs typeface="+mn-cs"/>
                </a:rPr>
                <a:t>로드밸런싱</a:t>
              </a:r>
              <a:endParaRPr kumimoji="0" lang="ko-KR" altLang="en-US" sz="900" b="0" i="0" u="none" strike="noStrike" kern="1200" cap="none" spc="-30" normalizeH="0" baseline="0" noProof="0" dirty="0">
                <a:ln>
                  <a:solidFill>
                    <a:srgbClr val="6AA3D8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KoPub돋움체 Medium" panose="02020603020101020101" pitchFamily="18" charset="-127"/>
                <a:ea typeface="KoPub돋움체 Medium" panose="02020603020101020101" pitchFamily="18" charset="-127"/>
                <a:cs typeface="+mn-cs"/>
              </a:endParaRPr>
            </a:p>
          </p:txBody>
        </p:sp>
        <p:sp>
          <p:nvSpPr>
            <p:cNvPr id="230" name="직사각형 229">
              <a:extLst>
                <a:ext uri="{FF2B5EF4-FFF2-40B4-BE49-F238E27FC236}">
                  <a16:creationId xmlns:a16="http://schemas.microsoft.com/office/drawing/2014/main" id="{A93B3CE3-859D-D3A0-19FB-94ACF1316CBB}"/>
                </a:ext>
              </a:extLst>
            </p:cNvPr>
            <p:cNvSpPr/>
            <p:nvPr/>
          </p:nvSpPr>
          <p:spPr>
            <a:xfrm>
              <a:off x="2828764" y="5528529"/>
              <a:ext cx="2001167" cy="428182"/>
            </a:xfrm>
            <a:prstGeom prst="rect">
              <a:avLst/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2000" tIns="0" rIns="0" bIns="0" rtlCol="0" anchor="t" anchorCtr="0">
              <a:spAutoFit/>
            </a:bodyPr>
            <a:lstStyle/>
            <a:p>
              <a:pPr marL="72000" marR="0" lvl="0" indent="-72000" algn="l" defTabSz="457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"/>
                </a:spcAft>
                <a:buClr>
                  <a:prstClr val="black">
                    <a:lumMod val="75000"/>
                    <a:lumOff val="25000"/>
                  </a:prstClr>
                </a:buClr>
                <a:buSzPct val="90000"/>
                <a:buFont typeface="Arial" panose="020B0604020202020204" pitchFamily="34" charset="0"/>
                <a:buChar char="•"/>
                <a:tabLst>
                  <a:tab pos="579438" algn="l"/>
                </a:tabLst>
                <a:defRPr/>
              </a:pPr>
              <a:r>
                <a:rPr kumimoji="0" lang="en-US" altLang="ko-KR" sz="900" b="0" i="0" u="none" strike="noStrike" kern="1200" cap="none" spc="-30" normalizeH="0" baseline="0" noProof="0" dirty="0">
                  <a:ln>
                    <a:solidFill>
                      <a:srgbClr val="6AA3D8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KoPub돋움체 Medium" panose="02020603020101020101" pitchFamily="18" charset="-127"/>
                  <a:ea typeface="KoPub돋움체 Medium" panose="02020603020101020101" pitchFamily="18" charset="-127"/>
                  <a:cs typeface="+mn-cs"/>
                </a:rPr>
                <a:t>SBC</a:t>
              </a:r>
              <a:r>
                <a:rPr kumimoji="0" lang="ko-KR" altLang="en-US" sz="900" b="0" i="0" u="none" strike="noStrike" kern="1200" cap="none" spc="-30" normalizeH="0" baseline="0" noProof="0" dirty="0">
                  <a:ln>
                    <a:solidFill>
                      <a:srgbClr val="6AA3D8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KoPub돋움체 Medium" panose="02020603020101020101" pitchFamily="18" charset="-127"/>
                  <a:ea typeface="KoPub돋움체 Medium" panose="02020603020101020101" pitchFamily="18" charset="-127"/>
                  <a:cs typeface="+mn-cs"/>
                </a:rPr>
                <a:t> → </a:t>
              </a:r>
              <a:r>
                <a:rPr kumimoji="0" lang="en-US" altLang="ko-KR" sz="900" b="0" i="0" u="none" strike="noStrike" kern="1200" cap="none" spc="-30" normalizeH="0" baseline="0" noProof="0" dirty="0">
                  <a:ln>
                    <a:solidFill>
                      <a:srgbClr val="6AA3D8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KoPub돋움체 Medium" panose="02020603020101020101" pitchFamily="18" charset="-127"/>
                  <a:ea typeface="KoPub돋움체 Medium" panose="02020603020101020101" pitchFamily="18" charset="-127"/>
                  <a:cs typeface="+mn-cs"/>
                </a:rPr>
                <a:t>PBX</a:t>
              </a:r>
              <a:r>
                <a:rPr kumimoji="0" lang="ko-KR" altLang="en-US" sz="900" b="0" i="0" u="none" strike="noStrike" kern="1200" cap="none" spc="-30" normalizeH="0" baseline="0" noProof="0" dirty="0">
                  <a:ln>
                    <a:solidFill>
                      <a:srgbClr val="6AA3D8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KoPub돋움체 Medium" panose="02020603020101020101" pitchFamily="18" charset="-127"/>
                  <a:ea typeface="KoPub돋움체 Medium" panose="02020603020101020101" pitchFamily="18" charset="-127"/>
                  <a:cs typeface="+mn-cs"/>
                </a:rPr>
                <a:t>다운 자동감지</a:t>
              </a:r>
              <a:r>
                <a:rPr kumimoji="0" lang="en-US" altLang="ko-KR" sz="900" b="0" i="0" u="none" strike="noStrike" kern="1200" cap="none" spc="-30" normalizeH="0" baseline="0" noProof="0" dirty="0">
                  <a:ln>
                    <a:solidFill>
                      <a:srgbClr val="6AA3D8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KoPub돋움체 Medium" panose="02020603020101020101" pitchFamily="18" charset="-127"/>
                  <a:ea typeface="KoPub돋움체 Medium" panose="02020603020101020101" pitchFamily="18" charset="-127"/>
                  <a:cs typeface="+mn-cs"/>
                </a:rPr>
                <a:t> </a:t>
              </a:r>
              <a:r>
                <a:rPr kumimoji="0" lang="ko-KR" altLang="en-US" sz="900" b="0" i="0" u="none" strike="noStrike" kern="1200" cap="none" spc="-30" normalizeH="0" baseline="0" noProof="0" dirty="0">
                  <a:ln>
                    <a:solidFill>
                      <a:srgbClr val="6AA3D8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KoPub돋움체 Medium" panose="02020603020101020101" pitchFamily="18" charset="-127"/>
                  <a:ea typeface="KoPub돋움체 Medium" panose="02020603020101020101" pitchFamily="18" charset="-127"/>
                  <a:cs typeface="+mn-cs"/>
                </a:rPr>
                <a:t>자동 호 우회</a:t>
              </a:r>
              <a:endParaRPr kumimoji="0" lang="en-US" altLang="ko-KR" sz="900" b="0" i="0" u="none" strike="noStrike" kern="1200" cap="none" spc="-30" normalizeH="0" baseline="0" noProof="0" dirty="0">
                <a:ln>
                  <a:solidFill>
                    <a:srgbClr val="6AA3D8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KoPub돋움체 Medium" panose="02020603020101020101" pitchFamily="18" charset="-127"/>
                <a:ea typeface="KoPub돋움체 Medium" panose="02020603020101020101" pitchFamily="18" charset="-127"/>
                <a:cs typeface="+mn-cs"/>
              </a:endParaRPr>
            </a:p>
            <a:p>
              <a:pPr marL="72000" marR="0" lvl="0" indent="-72000" algn="l" defTabSz="457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"/>
                </a:spcAft>
                <a:buClr>
                  <a:prstClr val="black">
                    <a:lumMod val="75000"/>
                    <a:lumOff val="25000"/>
                  </a:prstClr>
                </a:buClr>
                <a:buSzPct val="90000"/>
                <a:buFont typeface="Arial" panose="020B0604020202020204" pitchFamily="34" charset="0"/>
                <a:buChar char="•"/>
                <a:tabLst>
                  <a:tab pos="579438" algn="l"/>
                </a:tabLst>
                <a:defRPr/>
              </a:pPr>
              <a:r>
                <a:rPr kumimoji="0" lang="en-US" altLang="ko-KR" sz="900" b="0" i="0" u="none" strike="noStrike" kern="1200" cap="none" spc="-30" normalizeH="0" baseline="0" noProof="0" dirty="0">
                  <a:ln>
                    <a:solidFill>
                      <a:srgbClr val="6AA3D8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KoPub돋움체 Medium" panose="02020603020101020101" pitchFamily="18" charset="-127"/>
                  <a:ea typeface="KoPub돋움체 Medium" panose="02020603020101020101" pitchFamily="18" charset="-127"/>
                  <a:cs typeface="+mn-cs"/>
                </a:rPr>
                <a:t>IVR/CTI/IP</a:t>
              </a:r>
              <a:r>
                <a:rPr kumimoji="0" lang="ko-KR" altLang="en-US" sz="900" b="0" i="0" u="none" strike="noStrike" kern="1200" cap="none" spc="-30" normalizeH="0" baseline="0" noProof="0" dirty="0">
                  <a:ln>
                    <a:solidFill>
                      <a:srgbClr val="6AA3D8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KoPub돋움체 Medium" panose="02020603020101020101" pitchFamily="18" charset="-127"/>
                  <a:ea typeface="KoPub돋움체 Medium" panose="02020603020101020101" pitchFamily="18" charset="-127"/>
                  <a:cs typeface="+mn-cs"/>
                </a:rPr>
                <a:t>전화기 → </a:t>
              </a:r>
              <a:r>
                <a:rPr kumimoji="0" lang="en-US" altLang="ko-KR" sz="900" b="0" i="0" u="none" strike="noStrike" kern="1200" cap="none" spc="-30" normalizeH="0" baseline="0" noProof="0" dirty="0">
                  <a:ln>
                    <a:solidFill>
                      <a:srgbClr val="6AA3D8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KoPub돋움체 Medium" panose="02020603020101020101" pitchFamily="18" charset="-127"/>
                  <a:ea typeface="KoPub돋움체 Medium" panose="02020603020101020101" pitchFamily="18" charset="-127"/>
                  <a:cs typeface="+mn-cs"/>
                </a:rPr>
                <a:t>B</a:t>
              </a:r>
              <a:r>
                <a:rPr kumimoji="0" lang="ko-KR" altLang="en-US" sz="900" b="0" i="0" u="none" strike="noStrike" kern="1200" cap="none" spc="-30" normalizeH="0" baseline="0" noProof="0" dirty="0">
                  <a:ln>
                    <a:solidFill>
                      <a:srgbClr val="6AA3D8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KoPub돋움체 Medium" panose="02020603020101020101" pitchFamily="18" charset="-127"/>
                  <a:ea typeface="KoPub돋움체 Medium" panose="02020603020101020101" pitchFamily="18" charset="-127"/>
                  <a:cs typeface="+mn-cs"/>
                </a:rPr>
                <a:t>센터 </a:t>
              </a:r>
              <a:r>
                <a:rPr kumimoji="0" lang="en-US" altLang="ko-KR" sz="900" b="0" i="0" u="none" strike="noStrike" kern="1200" cap="none" spc="-30" normalizeH="0" baseline="0" noProof="0" dirty="0">
                  <a:ln>
                    <a:solidFill>
                      <a:srgbClr val="6AA3D8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KoPub돋움체 Medium" panose="02020603020101020101" pitchFamily="18" charset="-127"/>
                  <a:ea typeface="KoPub돋움체 Medium" panose="02020603020101020101" pitchFamily="18" charset="-127"/>
                  <a:cs typeface="+mn-cs"/>
                </a:rPr>
                <a:t>PBX</a:t>
              </a:r>
              <a:r>
                <a:rPr kumimoji="0" lang="ko-KR" altLang="en-US" sz="900" b="0" i="0" u="none" strike="noStrike" kern="1200" cap="none" spc="-30" normalizeH="0" baseline="0" noProof="0" dirty="0">
                  <a:ln>
                    <a:solidFill>
                      <a:srgbClr val="6AA3D8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KoPub돋움체 Medium" panose="02020603020101020101" pitchFamily="18" charset="-127"/>
                  <a:ea typeface="KoPub돋움체 Medium" panose="02020603020101020101" pitchFamily="18" charset="-127"/>
                  <a:cs typeface="+mn-cs"/>
                </a:rPr>
                <a:t>로 우회접속</a:t>
              </a:r>
              <a:endParaRPr kumimoji="0" lang="en-US" altLang="ko-KR" sz="900" b="0" i="0" u="none" strike="noStrike" kern="1200" cap="none" spc="-30" normalizeH="0" baseline="0" noProof="0" dirty="0">
                <a:ln>
                  <a:solidFill>
                    <a:srgbClr val="6AA3D8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KoPub돋움체 Medium" panose="02020603020101020101" pitchFamily="18" charset="-127"/>
                <a:ea typeface="KoPub돋움체 Medium" panose="02020603020101020101" pitchFamily="18" charset="-127"/>
                <a:cs typeface="+mn-cs"/>
              </a:endParaRPr>
            </a:p>
            <a:p>
              <a:pPr marL="72000" marR="0" lvl="0" indent="-72000" algn="l" defTabSz="457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"/>
                </a:spcAft>
                <a:buClr>
                  <a:prstClr val="black">
                    <a:lumMod val="75000"/>
                    <a:lumOff val="25000"/>
                  </a:prstClr>
                </a:buClr>
                <a:buSzPct val="90000"/>
                <a:buFont typeface="Arial" panose="020B0604020202020204" pitchFamily="34" charset="0"/>
                <a:buChar char="•"/>
                <a:tabLst>
                  <a:tab pos="579438" algn="l"/>
                </a:tabLst>
                <a:defRPr/>
              </a:pPr>
              <a:r>
                <a:rPr kumimoji="0" lang="en-US" altLang="ko-KR" sz="900" b="0" i="0" u="none" strike="noStrike" kern="1200" cap="none" spc="-30" normalizeH="0" baseline="0" noProof="0" dirty="0">
                  <a:ln>
                    <a:solidFill>
                      <a:srgbClr val="6AA3D8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KoPub돋움체 Medium" panose="02020603020101020101" pitchFamily="18" charset="-127"/>
                  <a:ea typeface="KoPub돋움체 Medium" panose="02020603020101020101" pitchFamily="18" charset="-127"/>
                  <a:cs typeface="+mn-cs"/>
                </a:rPr>
                <a:t>B</a:t>
              </a:r>
              <a:r>
                <a:rPr kumimoji="0" lang="ko-KR" altLang="en-US" sz="900" b="0" i="0" u="none" strike="noStrike" kern="1200" cap="none" spc="-30" normalizeH="0" baseline="0" noProof="0" dirty="0">
                  <a:ln>
                    <a:solidFill>
                      <a:srgbClr val="6AA3D8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KoPub돋움체 Medium" panose="02020603020101020101" pitchFamily="18" charset="-127"/>
                  <a:ea typeface="KoPub돋움체 Medium" panose="02020603020101020101" pitchFamily="18" charset="-127"/>
                  <a:cs typeface="+mn-cs"/>
                </a:rPr>
                <a:t>센터 </a:t>
              </a:r>
              <a:r>
                <a:rPr kumimoji="0" lang="en-US" altLang="ko-KR" sz="900" b="0" i="0" u="none" strike="noStrike" kern="1200" cap="none" spc="-30" normalizeH="0" baseline="0" noProof="0" dirty="0">
                  <a:ln>
                    <a:solidFill>
                      <a:srgbClr val="6AA3D8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KoPub돋움체 Medium" panose="02020603020101020101" pitchFamily="18" charset="-127"/>
                  <a:ea typeface="KoPub돋움체 Medium" panose="02020603020101020101" pitchFamily="18" charset="-127"/>
                  <a:cs typeface="+mn-cs"/>
                </a:rPr>
                <a:t>PBX</a:t>
              </a:r>
              <a:r>
                <a:rPr kumimoji="0" lang="ko-KR" altLang="en-US" sz="900" b="0" i="0" u="none" strike="noStrike" kern="1200" cap="none" spc="-30" normalizeH="0" baseline="0" noProof="0" dirty="0">
                  <a:ln>
                    <a:solidFill>
                      <a:srgbClr val="6AA3D8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KoPub돋움체 Medium" panose="02020603020101020101" pitchFamily="18" charset="-127"/>
                  <a:ea typeface="KoPub돋움체 Medium" panose="02020603020101020101" pitchFamily="18" charset="-127"/>
                  <a:cs typeface="+mn-cs"/>
                </a:rPr>
                <a:t>에 </a:t>
              </a:r>
              <a:r>
                <a:rPr kumimoji="0" lang="en-US" altLang="ko-KR" sz="900" b="0" i="0" u="none" strike="noStrike" kern="1200" cap="none" spc="-30" normalizeH="0" baseline="0" noProof="0" dirty="0">
                  <a:ln>
                    <a:solidFill>
                      <a:srgbClr val="6AA3D8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KoPub돋움체 Medium" panose="02020603020101020101" pitchFamily="18" charset="-127"/>
                  <a:ea typeface="KoPub돋움체 Medium" panose="02020603020101020101" pitchFamily="18" charset="-127"/>
                  <a:cs typeface="+mn-cs"/>
                </a:rPr>
                <a:t>‘</a:t>
              </a:r>
              <a:r>
                <a:rPr kumimoji="0" lang="ko-KR" altLang="en-US" sz="900" b="0" i="0" u="none" strike="noStrike" kern="1200" cap="none" spc="-30" normalizeH="0" baseline="0" noProof="0" dirty="0">
                  <a:ln>
                    <a:solidFill>
                      <a:srgbClr val="6AA3D8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KoPub돋움체 Medium" panose="02020603020101020101" pitchFamily="18" charset="-127"/>
                  <a:ea typeface="KoPub돋움체 Medium" panose="02020603020101020101" pitchFamily="18" charset="-127"/>
                  <a:cs typeface="+mn-cs"/>
                </a:rPr>
                <a:t>논리적인 </a:t>
              </a:r>
              <a:r>
                <a:rPr kumimoji="0" lang="en-US" altLang="ko-KR" sz="900" b="0" i="0" u="none" strike="noStrike" kern="1200" cap="none" spc="-30" normalizeH="0" baseline="0" noProof="0" dirty="0">
                  <a:ln>
                    <a:solidFill>
                      <a:srgbClr val="6AA3D8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KoPub돋움체 Medium" panose="02020603020101020101" pitchFamily="18" charset="-127"/>
                  <a:ea typeface="KoPub돋움체 Medium" panose="02020603020101020101" pitchFamily="18" charset="-127"/>
                  <a:cs typeface="+mn-cs"/>
                </a:rPr>
                <a:t>A</a:t>
              </a:r>
              <a:r>
                <a:rPr kumimoji="0" lang="ko-KR" altLang="en-US" sz="900" b="0" i="0" u="none" strike="noStrike" kern="1200" cap="none" spc="-30" normalizeH="0" baseline="0" noProof="0" dirty="0">
                  <a:ln>
                    <a:solidFill>
                      <a:srgbClr val="6AA3D8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KoPub돋움체 Medium" panose="02020603020101020101" pitchFamily="18" charset="-127"/>
                  <a:ea typeface="KoPub돋움체 Medium" panose="02020603020101020101" pitchFamily="18" charset="-127"/>
                  <a:cs typeface="+mn-cs"/>
                </a:rPr>
                <a:t>센터 </a:t>
              </a:r>
              <a:r>
                <a:rPr kumimoji="0" lang="en-US" altLang="ko-KR" sz="900" b="0" i="0" u="none" strike="noStrike" kern="1200" cap="none" spc="-30" normalizeH="0" baseline="0" noProof="0" dirty="0">
                  <a:ln>
                    <a:solidFill>
                      <a:srgbClr val="6AA3D8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KoPub돋움체 Medium" panose="02020603020101020101" pitchFamily="18" charset="-127"/>
                  <a:ea typeface="KoPub돋움체 Medium" panose="02020603020101020101" pitchFamily="18" charset="-127"/>
                  <a:cs typeface="+mn-cs"/>
                </a:rPr>
                <a:t>PBX’ </a:t>
              </a:r>
              <a:r>
                <a:rPr kumimoji="0" lang="ko-KR" altLang="en-US" sz="900" b="0" i="0" u="none" strike="noStrike" kern="1200" cap="none" spc="-30" normalizeH="0" baseline="0" noProof="0" dirty="0">
                  <a:ln>
                    <a:solidFill>
                      <a:srgbClr val="6AA3D8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KoPub돋움체 Medium" panose="02020603020101020101" pitchFamily="18" charset="-127"/>
                  <a:ea typeface="KoPub돋움체 Medium" panose="02020603020101020101" pitchFamily="18" charset="-127"/>
                  <a:cs typeface="+mn-cs"/>
                </a:rPr>
                <a:t>생성됨</a:t>
              </a:r>
            </a:p>
          </p:txBody>
        </p:sp>
        <p:sp>
          <p:nvSpPr>
            <p:cNvPr id="231" name="직사각형 230">
              <a:extLst>
                <a:ext uri="{FF2B5EF4-FFF2-40B4-BE49-F238E27FC236}">
                  <a16:creationId xmlns:a16="http://schemas.microsoft.com/office/drawing/2014/main" id="{4CA022A5-73DC-AF1C-4A0F-589415CDDF41}"/>
                </a:ext>
              </a:extLst>
            </p:cNvPr>
            <p:cNvSpPr/>
            <p:nvPr/>
          </p:nvSpPr>
          <p:spPr>
            <a:xfrm>
              <a:off x="5068308" y="5528529"/>
              <a:ext cx="1995146" cy="415735"/>
            </a:xfrm>
            <a:prstGeom prst="rect">
              <a:avLst/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2000" tIns="0" rIns="0" bIns="0" rtlCol="0" anchor="t" anchorCtr="0">
              <a:spAutoFit/>
            </a:bodyPr>
            <a:lstStyle/>
            <a:p>
              <a:pPr marL="72000" marR="0" lvl="0" indent="-72000" algn="l" defTabSz="457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"/>
                </a:spcAft>
                <a:buClr>
                  <a:prstClr val="black">
                    <a:lumMod val="75000"/>
                    <a:lumOff val="25000"/>
                  </a:prstClr>
                </a:buClr>
                <a:buSzPct val="90000"/>
                <a:buFont typeface="Arial" panose="020B0604020202020204" pitchFamily="34" charset="0"/>
                <a:buChar char="•"/>
                <a:tabLst>
                  <a:tab pos="579438" algn="l"/>
                </a:tabLst>
                <a:defRPr/>
              </a:pPr>
              <a:r>
                <a:rPr kumimoji="0" lang="en-US" altLang="ko-KR" sz="900" b="0" i="0" u="none" strike="noStrike" kern="1200" cap="none" spc="-30" normalizeH="0" baseline="0" noProof="0" dirty="0">
                  <a:ln>
                    <a:solidFill>
                      <a:srgbClr val="6AA3D8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KoPub돋움체 Medium" panose="02020603020101020101" pitchFamily="18" charset="-127"/>
                  <a:ea typeface="KoPub돋움체 Medium" panose="02020603020101020101" pitchFamily="18" charset="-127"/>
                  <a:cs typeface="+mn-cs"/>
                </a:rPr>
                <a:t>PBX/IVR/</a:t>
              </a:r>
              <a:r>
                <a:rPr kumimoji="0" lang="ko-KR" altLang="en-US" sz="900" b="0" i="0" u="none" strike="noStrike" kern="1200" cap="none" spc="-30" normalizeH="0" baseline="0" noProof="0" dirty="0">
                  <a:ln>
                    <a:solidFill>
                      <a:srgbClr val="6AA3D8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KoPub돋움체 Medium" panose="02020603020101020101" pitchFamily="18" charset="-127"/>
                  <a:ea typeface="KoPub돋움체 Medium" panose="02020603020101020101" pitchFamily="18" charset="-127"/>
                  <a:cs typeface="+mn-cs"/>
                </a:rPr>
                <a:t>상담사</a:t>
              </a:r>
              <a:r>
                <a:rPr kumimoji="0" lang="en-US" altLang="ko-KR" sz="900" b="0" i="0" u="none" strike="noStrike" kern="1200" cap="none" spc="-30" normalizeH="0" baseline="0" noProof="0" dirty="0">
                  <a:ln>
                    <a:solidFill>
                      <a:srgbClr val="6AA3D8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KoPub돋움체 Medium" panose="02020603020101020101" pitchFamily="18" charset="-127"/>
                  <a:ea typeface="KoPub돋움체 Medium" panose="02020603020101020101" pitchFamily="18" charset="-127"/>
                  <a:cs typeface="+mn-cs"/>
                </a:rPr>
                <a:t> </a:t>
              </a:r>
              <a:r>
                <a:rPr kumimoji="0" lang="ko-KR" altLang="en-US" sz="900" b="0" i="0" u="none" strike="noStrike" kern="1200" cap="none" spc="-30" normalizeH="0" baseline="0" noProof="0" dirty="0">
                  <a:ln>
                    <a:solidFill>
                      <a:srgbClr val="6AA3D8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KoPub돋움체 Medium" panose="02020603020101020101" pitchFamily="18" charset="-127"/>
                  <a:ea typeface="KoPub돋움체 Medium" panose="02020603020101020101" pitchFamily="18" charset="-127"/>
                  <a:cs typeface="+mn-cs"/>
                </a:rPr>
                <a:t>→ </a:t>
              </a:r>
              <a:r>
                <a:rPr kumimoji="0" lang="en-US" altLang="ko-KR" sz="900" b="0" i="0" u="none" strike="noStrike" kern="1200" cap="none" spc="-30" normalizeH="0" baseline="0" noProof="0" dirty="0">
                  <a:ln>
                    <a:solidFill>
                      <a:srgbClr val="6AA3D8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KoPub돋움체 Medium" panose="02020603020101020101" pitchFamily="18" charset="-127"/>
                  <a:ea typeface="KoPub돋움체 Medium" panose="02020603020101020101" pitchFamily="18" charset="-127"/>
                  <a:cs typeface="+mn-cs"/>
                </a:rPr>
                <a:t>CTI</a:t>
              </a:r>
              <a:r>
                <a:rPr kumimoji="0" lang="ko-KR" altLang="en-US" sz="900" b="0" i="0" u="none" strike="noStrike" kern="1200" cap="none" spc="-30" normalizeH="0" baseline="0" noProof="0" dirty="0">
                  <a:ln>
                    <a:solidFill>
                      <a:srgbClr val="6AA3D8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KoPub돋움체 Medium" panose="02020603020101020101" pitchFamily="18" charset="-127"/>
                  <a:ea typeface="KoPub돋움체 Medium" panose="02020603020101020101" pitchFamily="18" charset="-127"/>
                  <a:cs typeface="+mn-cs"/>
                </a:rPr>
                <a:t>다운 자동감지</a:t>
              </a:r>
              <a:r>
                <a:rPr kumimoji="0" lang="en-US" altLang="ko-KR" sz="900" b="0" i="0" u="none" strike="noStrike" kern="1200" cap="none" spc="-30" normalizeH="0" baseline="0" noProof="0" dirty="0">
                  <a:ln>
                    <a:solidFill>
                      <a:srgbClr val="6AA3D8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KoPub돋움체 Medium" panose="02020603020101020101" pitchFamily="18" charset="-127"/>
                  <a:ea typeface="KoPub돋움체 Medium" panose="02020603020101020101" pitchFamily="18" charset="-127"/>
                  <a:cs typeface="+mn-cs"/>
                </a:rPr>
                <a:t> </a:t>
              </a:r>
              <a:r>
                <a:rPr kumimoji="0" lang="ko-KR" altLang="en-US" sz="900" b="0" i="0" u="none" strike="noStrike" kern="1200" cap="none" spc="-30" normalizeH="0" baseline="0" noProof="0" dirty="0">
                  <a:ln>
                    <a:solidFill>
                      <a:srgbClr val="6AA3D8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KoPub돋움체 Medium" panose="02020603020101020101" pitchFamily="18" charset="-127"/>
                  <a:ea typeface="KoPub돋움체 Medium" panose="02020603020101020101" pitchFamily="18" charset="-127"/>
                  <a:cs typeface="+mn-cs"/>
                </a:rPr>
                <a:t>안성</a:t>
              </a:r>
              <a:endParaRPr kumimoji="0" lang="en-US" altLang="ko-KR" sz="900" b="0" i="0" u="none" strike="noStrike" kern="1200" cap="none" spc="-30" normalizeH="0" baseline="0" noProof="0" dirty="0">
                <a:ln>
                  <a:solidFill>
                    <a:srgbClr val="6AA3D8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KoPub돋움체 Medium" panose="02020603020101020101" pitchFamily="18" charset="-127"/>
                <a:ea typeface="KoPub돋움체 Medium" panose="02020603020101020101" pitchFamily="18" charset="-127"/>
                <a:cs typeface="+mn-cs"/>
              </a:endParaRPr>
            </a:p>
            <a:p>
              <a:pPr marL="72000" marR="0" lvl="0" indent="-72000" algn="l" defTabSz="457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"/>
                </a:spcAft>
                <a:buClr>
                  <a:prstClr val="black">
                    <a:lumMod val="75000"/>
                    <a:lumOff val="25000"/>
                  </a:prstClr>
                </a:buClr>
                <a:buSzPct val="90000"/>
                <a:buFont typeface="Arial" panose="020B0604020202020204" pitchFamily="34" charset="0"/>
                <a:buChar char="•"/>
                <a:tabLst>
                  <a:tab pos="579438" algn="l"/>
                </a:tabLst>
                <a:defRPr/>
              </a:pPr>
              <a:r>
                <a:rPr kumimoji="0" lang="en-US" altLang="ko-KR" sz="900" b="0" i="0" u="none" strike="noStrike" kern="1200" cap="none" spc="-30" normalizeH="0" baseline="0" noProof="0" dirty="0">
                  <a:ln>
                    <a:solidFill>
                      <a:srgbClr val="6AA3D8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KoPub돋움체 Medium" panose="02020603020101020101" pitchFamily="18" charset="-127"/>
                  <a:ea typeface="KoPub돋움체 Medium" panose="02020603020101020101" pitchFamily="18" charset="-127"/>
                  <a:cs typeface="+mn-cs"/>
                </a:rPr>
                <a:t>CTI </a:t>
              </a:r>
              <a:r>
                <a:rPr kumimoji="0" lang="ko-KR" altLang="en-US" sz="900" b="0" i="0" u="none" strike="noStrike" kern="1200" cap="none" spc="-30" normalizeH="0" baseline="0" noProof="0" dirty="0">
                  <a:ln>
                    <a:solidFill>
                      <a:srgbClr val="6AA3D8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KoPub돋움체 Medium" panose="02020603020101020101" pitchFamily="18" charset="-127"/>
                  <a:ea typeface="KoPub돋움체 Medium" panose="02020603020101020101" pitchFamily="18" charset="-127"/>
                  <a:cs typeface="+mn-cs"/>
                </a:rPr>
                <a:t>우회접속 </a:t>
              </a:r>
              <a:r>
                <a:rPr kumimoji="0" lang="en-US" altLang="ko-KR" sz="900" b="0" i="0" u="none" strike="noStrike" kern="1200" cap="none" spc="-30" normalizeH="0" baseline="0" noProof="0" dirty="0">
                  <a:ln>
                    <a:solidFill>
                      <a:srgbClr val="6AA3D8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KoPub돋움체 Medium" panose="02020603020101020101" pitchFamily="18" charset="-127"/>
                  <a:ea typeface="KoPub돋움체 Medium" panose="02020603020101020101" pitchFamily="18" charset="-127"/>
                  <a:cs typeface="+mn-cs"/>
                </a:rPr>
                <a:t>B</a:t>
              </a:r>
              <a:r>
                <a:rPr kumimoji="0" lang="ko-KR" altLang="en-US" sz="900" b="0" i="0" u="none" strike="noStrike" kern="1200" cap="none" spc="-30" normalizeH="0" baseline="0" noProof="0" dirty="0">
                  <a:ln>
                    <a:solidFill>
                      <a:srgbClr val="6AA3D8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KoPub돋움체 Medium" panose="02020603020101020101" pitchFamily="18" charset="-127"/>
                  <a:ea typeface="KoPub돋움체 Medium" panose="02020603020101020101" pitchFamily="18" charset="-127"/>
                  <a:cs typeface="+mn-cs"/>
                </a:rPr>
                <a:t>센터 </a:t>
              </a:r>
              <a:r>
                <a:rPr kumimoji="0" lang="en-US" altLang="ko-KR" sz="900" b="0" i="0" u="none" strike="noStrike" kern="1200" cap="none" spc="-30" normalizeH="0" baseline="0" noProof="0" dirty="0">
                  <a:ln>
                    <a:solidFill>
                      <a:srgbClr val="6AA3D8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KoPub돋움체 Medium" panose="02020603020101020101" pitchFamily="18" charset="-127"/>
                  <a:ea typeface="KoPub돋움체 Medium" panose="02020603020101020101" pitchFamily="18" charset="-127"/>
                  <a:cs typeface="+mn-cs"/>
                </a:rPr>
                <a:t>CTI</a:t>
              </a:r>
              <a:r>
                <a:rPr kumimoji="0" lang="ko-KR" altLang="en-US" sz="900" b="0" i="0" u="none" strike="noStrike" kern="1200" cap="none" spc="-30" normalizeH="0" baseline="0" noProof="0" dirty="0">
                  <a:ln>
                    <a:solidFill>
                      <a:srgbClr val="6AA3D8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KoPub돋움체 Medium" panose="02020603020101020101" pitchFamily="18" charset="-127"/>
                  <a:ea typeface="KoPub돋움체 Medium" panose="02020603020101020101" pitchFamily="18" charset="-127"/>
                  <a:cs typeface="+mn-cs"/>
                </a:rPr>
                <a:t>에 </a:t>
              </a:r>
              <a:r>
                <a:rPr kumimoji="0" lang="en-US" altLang="ko-KR" sz="900" b="0" i="0" u="none" strike="noStrike" kern="1200" cap="none" spc="-30" normalizeH="0" baseline="0" noProof="0" dirty="0">
                  <a:ln>
                    <a:solidFill>
                      <a:srgbClr val="6AA3D8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KoPub돋움체 Medium" panose="02020603020101020101" pitchFamily="18" charset="-127"/>
                  <a:ea typeface="KoPub돋움체 Medium" panose="02020603020101020101" pitchFamily="18" charset="-127"/>
                  <a:cs typeface="+mn-cs"/>
                </a:rPr>
                <a:t>‘</a:t>
              </a:r>
              <a:r>
                <a:rPr kumimoji="0" lang="ko-KR" altLang="en-US" sz="900" b="0" i="0" u="none" strike="noStrike" kern="1200" cap="none" spc="-30" normalizeH="0" baseline="0" noProof="0" dirty="0">
                  <a:ln>
                    <a:solidFill>
                      <a:srgbClr val="6AA3D8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KoPub돋움체 Medium" panose="02020603020101020101" pitchFamily="18" charset="-127"/>
                  <a:ea typeface="KoPub돋움체 Medium" panose="02020603020101020101" pitchFamily="18" charset="-127"/>
                  <a:cs typeface="+mn-cs"/>
                </a:rPr>
                <a:t>논리적인 </a:t>
              </a:r>
              <a:r>
                <a:rPr kumimoji="0" lang="en-US" altLang="ko-KR" sz="900" b="0" i="0" u="none" strike="noStrike" kern="1200" cap="none" spc="-30" normalizeH="0" baseline="0" noProof="0" dirty="0">
                  <a:ln>
                    <a:solidFill>
                      <a:srgbClr val="6AA3D8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KoPub돋움체 Medium" panose="02020603020101020101" pitchFamily="18" charset="-127"/>
                  <a:ea typeface="KoPub돋움체 Medium" panose="02020603020101020101" pitchFamily="18" charset="-127"/>
                  <a:cs typeface="+mn-cs"/>
                </a:rPr>
                <a:t>A</a:t>
              </a:r>
              <a:r>
                <a:rPr kumimoji="0" lang="ko-KR" altLang="en-US" sz="900" b="0" i="0" u="none" strike="noStrike" kern="1200" cap="none" spc="-30" normalizeH="0" baseline="0" noProof="0" dirty="0">
                  <a:ln>
                    <a:solidFill>
                      <a:srgbClr val="6AA3D8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KoPub돋움체 Medium" panose="02020603020101020101" pitchFamily="18" charset="-127"/>
                  <a:ea typeface="KoPub돋움체 Medium" panose="02020603020101020101" pitchFamily="18" charset="-127"/>
                  <a:cs typeface="+mn-cs"/>
                </a:rPr>
                <a:t>센터 </a:t>
              </a:r>
              <a:r>
                <a:rPr kumimoji="0" lang="en-US" altLang="ko-KR" sz="900" b="0" i="0" u="none" strike="noStrike" kern="1200" cap="none" spc="-30" normalizeH="0" baseline="0" noProof="0" dirty="0">
                  <a:ln>
                    <a:solidFill>
                      <a:srgbClr val="6AA3D8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KoPub돋움체 Medium" panose="02020603020101020101" pitchFamily="18" charset="-127"/>
                  <a:ea typeface="KoPub돋움체 Medium" panose="02020603020101020101" pitchFamily="18" charset="-127"/>
                  <a:cs typeface="+mn-cs"/>
                </a:rPr>
                <a:t>CTI’ </a:t>
              </a:r>
              <a:r>
                <a:rPr kumimoji="0" lang="ko-KR" altLang="en-US" sz="900" b="0" i="0" u="none" strike="noStrike" kern="1200" cap="none" spc="-30" normalizeH="0" baseline="0" noProof="0" dirty="0">
                  <a:ln>
                    <a:solidFill>
                      <a:srgbClr val="6AA3D8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KoPub돋움체 Medium" panose="02020603020101020101" pitchFamily="18" charset="-127"/>
                  <a:ea typeface="KoPub돋움체 Medium" panose="02020603020101020101" pitchFamily="18" charset="-127"/>
                  <a:cs typeface="+mn-cs"/>
                </a:rPr>
                <a:t>생성됨</a:t>
              </a:r>
            </a:p>
          </p:txBody>
        </p:sp>
        <p:sp>
          <p:nvSpPr>
            <p:cNvPr id="232" name="직사각형 231">
              <a:extLst>
                <a:ext uri="{FF2B5EF4-FFF2-40B4-BE49-F238E27FC236}">
                  <a16:creationId xmlns:a16="http://schemas.microsoft.com/office/drawing/2014/main" id="{C8748885-191D-575B-D94F-058799E8EA1C}"/>
                </a:ext>
              </a:extLst>
            </p:cNvPr>
            <p:cNvSpPr/>
            <p:nvPr/>
          </p:nvSpPr>
          <p:spPr>
            <a:xfrm>
              <a:off x="7329079" y="5528529"/>
              <a:ext cx="2057294" cy="268859"/>
            </a:xfrm>
            <a:prstGeom prst="rect">
              <a:avLst/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2000" tIns="0" rIns="0" bIns="0" rtlCol="0" anchor="t" anchorCtr="0">
              <a:spAutoFit/>
            </a:bodyPr>
            <a:lstStyle/>
            <a:p>
              <a:pPr marL="72000" marR="0" lvl="0" indent="-72000" algn="l" defTabSz="457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"/>
                </a:spcAft>
                <a:buClr>
                  <a:prstClr val="black">
                    <a:lumMod val="75000"/>
                    <a:lumOff val="25000"/>
                  </a:prstClr>
                </a:buClr>
                <a:buSzPct val="90000"/>
                <a:buFont typeface="Arial" panose="020B0604020202020204" pitchFamily="34" charset="0"/>
                <a:buChar char="•"/>
                <a:tabLst>
                  <a:tab pos="579438" algn="l"/>
                </a:tabLst>
                <a:defRPr/>
              </a:pPr>
              <a:r>
                <a:rPr kumimoji="0" lang="en-US" altLang="ko-KR" sz="900" b="0" i="0" u="none" strike="noStrike" kern="1200" cap="none" spc="-30" normalizeH="0" baseline="0" noProof="0" dirty="0">
                  <a:ln>
                    <a:solidFill>
                      <a:srgbClr val="6AA3D8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KoPub돋움체 Medium" panose="02020603020101020101" pitchFamily="18" charset="-127"/>
                  <a:ea typeface="KoPub돋움체 Medium" panose="02020603020101020101" pitchFamily="18" charset="-127"/>
                  <a:cs typeface="+mn-cs"/>
                </a:rPr>
                <a:t>PBX</a:t>
              </a:r>
              <a:r>
                <a:rPr kumimoji="0" lang="ko-KR" altLang="en-US" sz="900" b="0" i="0" u="none" strike="noStrike" kern="1200" cap="none" spc="-30" normalizeH="0" baseline="0" noProof="0" dirty="0">
                  <a:ln>
                    <a:solidFill>
                      <a:srgbClr val="6AA3D8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KoPub돋움체 Medium" panose="02020603020101020101" pitchFamily="18" charset="-127"/>
                  <a:ea typeface="KoPub돋움체 Medium" panose="02020603020101020101" pitchFamily="18" charset="-127"/>
                  <a:cs typeface="+mn-cs"/>
                </a:rPr>
                <a:t> → </a:t>
              </a:r>
              <a:r>
                <a:rPr kumimoji="0" lang="en-US" altLang="ko-KR" sz="900" b="0" i="0" u="none" strike="noStrike" kern="1200" cap="none" spc="-30" normalizeH="0" baseline="0" noProof="0" dirty="0">
                  <a:ln>
                    <a:solidFill>
                      <a:srgbClr val="6AA3D8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KoPub돋움체 Medium" panose="02020603020101020101" pitchFamily="18" charset="-127"/>
                  <a:ea typeface="KoPub돋움체 Medium" panose="02020603020101020101" pitchFamily="18" charset="-127"/>
                  <a:cs typeface="+mn-cs"/>
                </a:rPr>
                <a:t>IVR</a:t>
              </a:r>
              <a:r>
                <a:rPr kumimoji="0" lang="ko-KR" altLang="en-US" sz="900" b="0" i="0" u="none" strike="noStrike" kern="1200" cap="none" spc="-30" normalizeH="0" baseline="0" noProof="0" dirty="0">
                  <a:ln>
                    <a:solidFill>
                      <a:srgbClr val="6AA3D8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KoPub돋움체 Medium" panose="02020603020101020101" pitchFamily="18" charset="-127"/>
                  <a:ea typeface="KoPub돋움체 Medium" panose="02020603020101020101" pitchFamily="18" charset="-127"/>
                  <a:cs typeface="+mn-cs"/>
                </a:rPr>
                <a:t>트렁크 다운 자동감지</a:t>
              </a:r>
              <a:r>
                <a:rPr kumimoji="0" lang="en-US" altLang="ko-KR" sz="900" b="0" i="0" u="none" strike="noStrike" kern="1200" cap="none" spc="-30" normalizeH="0" baseline="0" noProof="0" dirty="0">
                  <a:ln>
                    <a:solidFill>
                      <a:srgbClr val="6AA3D8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KoPub돋움체 Medium" panose="02020603020101020101" pitchFamily="18" charset="-127"/>
                  <a:ea typeface="KoPub돋움체 Medium" panose="02020603020101020101" pitchFamily="18" charset="-127"/>
                  <a:cs typeface="+mn-cs"/>
                </a:rPr>
                <a:t> B</a:t>
              </a:r>
              <a:r>
                <a:rPr kumimoji="0" lang="ko-KR" altLang="en-US" sz="900" b="0" i="0" u="none" strike="noStrike" kern="1200" cap="none" spc="-30" normalizeH="0" baseline="0" noProof="0" dirty="0">
                  <a:ln>
                    <a:solidFill>
                      <a:srgbClr val="6AA3D8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KoPub돋움체 Medium" panose="02020603020101020101" pitchFamily="18" charset="-127"/>
                  <a:ea typeface="KoPub돋움체 Medium" panose="02020603020101020101" pitchFamily="18" charset="-127"/>
                  <a:cs typeface="+mn-cs"/>
                </a:rPr>
                <a:t>센터 </a:t>
              </a:r>
              <a:r>
                <a:rPr kumimoji="0" lang="en-US" altLang="ko-KR" sz="900" b="0" i="0" u="none" strike="noStrike" kern="1200" cap="none" spc="-30" normalizeH="0" baseline="0" noProof="0" dirty="0">
                  <a:ln>
                    <a:solidFill>
                      <a:srgbClr val="6AA3D8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KoPub돋움체 Medium" panose="02020603020101020101" pitchFamily="18" charset="-127"/>
                  <a:ea typeface="KoPub돋움체 Medium" panose="02020603020101020101" pitchFamily="18" charset="-127"/>
                  <a:cs typeface="+mn-cs"/>
                </a:rPr>
                <a:t>IVR</a:t>
              </a:r>
              <a:r>
                <a:rPr kumimoji="0" lang="ko-KR" altLang="en-US" sz="900" b="0" i="0" u="none" strike="noStrike" kern="1200" cap="none" spc="-30" normalizeH="0" baseline="0" noProof="0" dirty="0">
                  <a:ln>
                    <a:solidFill>
                      <a:srgbClr val="6AA3D8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KoPub돋움체 Medium" panose="02020603020101020101" pitchFamily="18" charset="-127"/>
                  <a:ea typeface="KoPub돋움체 Medium" panose="02020603020101020101" pitchFamily="18" charset="-127"/>
                  <a:cs typeface="+mn-cs"/>
                </a:rPr>
                <a:t>로 </a:t>
              </a:r>
              <a:r>
                <a:rPr kumimoji="0" lang="ko-KR" altLang="en-US" sz="900" b="0" i="0" u="none" strike="noStrike" kern="1200" cap="none" spc="-30" normalizeH="0" baseline="0" noProof="0" dirty="0" err="1">
                  <a:ln>
                    <a:solidFill>
                      <a:srgbClr val="6AA3D8">
                        <a:alpha val="0"/>
                      </a:srgb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KoPub돋움체 Medium" panose="02020603020101020101" pitchFamily="18" charset="-127"/>
                  <a:ea typeface="KoPub돋움체 Medium" panose="02020603020101020101" pitchFamily="18" charset="-127"/>
                  <a:cs typeface="+mn-cs"/>
                </a:rPr>
                <a:t>호연결</a:t>
              </a:r>
              <a:endParaRPr kumimoji="0" lang="en-US" altLang="ko-KR" sz="900" b="0" i="0" u="none" strike="noStrike" kern="1200" cap="none" spc="-30" normalizeH="0" baseline="0" noProof="0" dirty="0">
                <a:ln>
                  <a:solidFill>
                    <a:srgbClr val="6AA3D8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KoPub돋움체 Medium" panose="02020603020101020101" pitchFamily="18" charset="-127"/>
                <a:ea typeface="KoPub돋움체 Medium" panose="02020603020101020101" pitchFamily="18" charset="-127"/>
                <a:cs typeface="+mn-cs"/>
              </a:endParaRPr>
            </a:p>
          </p:txBody>
        </p:sp>
      </p:grpSp>
      <p:sp>
        <p:nvSpPr>
          <p:cNvPr id="37" name="직사각형 36">
            <a:extLst>
              <a:ext uri="{FF2B5EF4-FFF2-40B4-BE49-F238E27FC236}">
                <a16:creationId xmlns:a16="http://schemas.microsoft.com/office/drawing/2014/main" id="{4B76CBC4-A6D1-8A14-BF3F-A4473B896C06}"/>
              </a:ext>
            </a:extLst>
          </p:cNvPr>
          <p:cNvSpPr/>
          <p:nvPr/>
        </p:nvSpPr>
        <p:spPr>
          <a:xfrm>
            <a:off x="133746" y="1946447"/>
            <a:ext cx="2294146" cy="4615695"/>
          </a:xfrm>
          <a:prstGeom prst="rect">
            <a:avLst/>
          </a:prstGeom>
          <a:noFill/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36000" rtlCol="0" anchor="ctr"/>
          <a:lstStyle/>
          <a:p>
            <a:pPr marL="0" marR="0" lvl="0" indent="0" algn="ctr" defTabSz="457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1200" cap="none" spc="-100" normalizeH="0" baseline="0" noProof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KoPub돋움체 Bold" panose="02020603020101020101" pitchFamily="18" charset="-127"/>
                <a:ea typeface="KoPub돋움체 Bold" panose="02020603020101020101" pitchFamily="18" charset="-127"/>
                <a:cs typeface="+mn-cs"/>
              </a:rPr>
              <a:t> </a:t>
            </a:r>
            <a:endParaRPr kumimoji="0" lang="ko-KR" altLang="en-US" sz="1400" b="0" i="0" u="none" strike="noStrike" kern="1200" cap="none" spc="-100" normalizeH="0" baseline="0" noProof="0">
              <a:ln>
                <a:solidFill>
                  <a:prstClr val="white">
                    <a:alpha val="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KoPub돋움체 Bold" panose="02020603020101020101" pitchFamily="18" charset="-127"/>
              <a:ea typeface="KoPub돋움체 Bold" panose="02020603020101020101" pitchFamily="18" charset="-127"/>
              <a:cs typeface="+mn-cs"/>
            </a:endParaRPr>
          </a:p>
        </p:txBody>
      </p:sp>
      <p:sp>
        <p:nvSpPr>
          <p:cNvPr id="39" name="직사각형 38">
            <a:extLst>
              <a:ext uri="{FF2B5EF4-FFF2-40B4-BE49-F238E27FC236}">
                <a16:creationId xmlns:a16="http://schemas.microsoft.com/office/drawing/2014/main" id="{554C2098-3728-1342-EFB3-93AF1156E41D}"/>
              </a:ext>
            </a:extLst>
          </p:cNvPr>
          <p:cNvSpPr/>
          <p:nvPr/>
        </p:nvSpPr>
        <p:spPr>
          <a:xfrm>
            <a:off x="2580808" y="1946447"/>
            <a:ext cx="2294146" cy="4615695"/>
          </a:xfrm>
          <a:prstGeom prst="rect">
            <a:avLst/>
          </a:prstGeom>
          <a:noFill/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36000" rtlCol="0" anchor="ctr"/>
          <a:lstStyle/>
          <a:p>
            <a:pPr marL="0" marR="0" lvl="0" indent="0" algn="ctr" defTabSz="457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1200" cap="none" spc="-100" normalizeH="0" baseline="0" noProof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KoPub돋움체 Bold" panose="02020603020101020101" pitchFamily="18" charset="-127"/>
                <a:ea typeface="KoPub돋움체 Bold" panose="02020603020101020101" pitchFamily="18" charset="-127"/>
                <a:cs typeface="+mn-cs"/>
              </a:rPr>
              <a:t> </a:t>
            </a:r>
            <a:endParaRPr kumimoji="0" lang="ko-KR" altLang="en-US" sz="1400" b="0" i="0" u="none" strike="noStrike" kern="1200" cap="none" spc="-100" normalizeH="0" baseline="0" noProof="0">
              <a:ln>
                <a:solidFill>
                  <a:prstClr val="white">
                    <a:alpha val="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KoPub돋움체 Bold" panose="02020603020101020101" pitchFamily="18" charset="-127"/>
              <a:ea typeface="KoPub돋움체 Bold" panose="02020603020101020101" pitchFamily="18" charset="-127"/>
              <a:cs typeface="+mn-cs"/>
            </a:endParaRPr>
          </a:p>
        </p:txBody>
      </p:sp>
      <p:sp>
        <p:nvSpPr>
          <p:cNvPr id="55" name="직사각형 54">
            <a:extLst>
              <a:ext uri="{FF2B5EF4-FFF2-40B4-BE49-F238E27FC236}">
                <a16:creationId xmlns:a16="http://schemas.microsoft.com/office/drawing/2014/main" id="{BBDC9C66-E0AF-5C03-239D-52C3ABF15947}"/>
              </a:ext>
            </a:extLst>
          </p:cNvPr>
          <p:cNvSpPr/>
          <p:nvPr/>
        </p:nvSpPr>
        <p:spPr>
          <a:xfrm>
            <a:off x="5027869" y="1946447"/>
            <a:ext cx="2294146" cy="4615695"/>
          </a:xfrm>
          <a:prstGeom prst="rect">
            <a:avLst/>
          </a:prstGeom>
          <a:noFill/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36000" rtlCol="0" anchor="ctr"/>
          <a:lstStyle/>
          <a:p>
            <a:pPr marL="0" marR="0" lvl="0" indent="0" algn="ctr" defTabSz="457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1200" cap="none" spc="-100" normalizeH="0" baseline="0" noProof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KoPub돋움체 Bold" panose="02020603020101020101" pitchFamily="18" charset="-127"/>
                <a:ea typeface="KoPub돋움체 Bold" panose="02020603020101020101" pitchFamily="18" charset="-127"/>
                <a:cs typeface="+mn-cs"/>
              </a:rPr>
              <a:t> </a:t>
            </a:r>
            <a:endParaRPr kumimoji="0" lang="ko-KR" altLang="en-US" sz="1400" b="0" i="0" u="none" strike="noStrike" kern="1200" cap="none" spc="-100" normalizeH="0" baseline="0" noProof="0">
              <a:ln>
                <a:solidFill>
                  <a:prstClr val="white">
                    <a:alpha val="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KoPub돋움체 Bold" panose="02020603020101020101" pitchFamily="18" charset="-127"/>
              <a:ea typeface="KoPub돋움체 Bold" panose="02020603020101020101" pitchFamily="18" charset="-127"/>
              <a:cs typeface="+mn-cs"/>
            </a:endParaRPr>
          </a:p>
        </p:txBody>
      </p:sp>
      <p:sp>
        <p:nvSpPr>
          <p:cNvPr id="56" name="직사각형 55">
            <a:extLst>
              <a:ext uri="{FF2B5EF4-FFF2-40B4-BE49-F238E27FC236}">
                <a16:creationId xmlns:a16="http://schemas.microsoft.com/office/drawing/2014/main" id="{33E2D4F3-3364-E964-5957-9798548BCD56}"/>
              </a:ext>
            </a:extLst>
          </p:cNvPr>
          <p:cNvSpPr/>
          <p:nvPr/>
        </p:nvSpPr>
        <p:spPr>
          <a:xfrm>
            <a:off x="7474932" y="1946447"/>
            <a:ext cx="2294146" cy="4615695"/>
          </a:xfrm>
          <a:prstGeom prst="rect">
            <a:avLst/>
          </a:prstGeom>
          <a:noFill/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36000" rtlCol="0" anchor="ctr"/>
          <a:lstStyle/>
          <a:p>
            <a:pPr marL="0" marR="0" lvl="0" indent="0" algn="ctr" defTabSz="457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1200" cap="none" spc="-100" normalizeH="0" baseline="0" noProof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KoPub돋움체 Bold" panose="02020603020101020101" pitchFamily="18" charset="-127"/>
                <a:ea typeface="KoPub돋움체 Bold" panose="02020603020101020101" pitchFamily="18" charset="-127"/>
                <a:cs typeface="+mn-cs"/>
              </a:rPr>
              <a:t> </a:t>
            </a:r>
            <a:endParaRPr kumimoji="0" lang="ko-KR" altLang="en-US" sz="1400" b="0" i="0" u="none" strike="noStrike" kern="1200" cap="none" spc="-100" normalizeH="0" baseline="0" noProof="0">
              <a:ln>
                <a:solidFill>
                  <a:prstClr val="white">
                    <a:alpha val="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KoPub돋움체 Bold" panose="02020603020101020101" pitchFamily="18" charset="-127"/>
              <a:ea typeface="KoPub돋움체 Bold" panose="02020603020101020101" pitchFamily="18" charset="-127"/>
              <a:cs typeface="+mn-cs"/>
            </a:endParaRPr>
          </a:p>
        </p:txBody>
      </p:sp>
      <p:sp>
        <p:nvSpPr>
          <p:cNvPr id="57" name="사각형: 둥근 모서리 56">
            <a:extLst>
              <a:ext uri="{FF2B5EF4-FFF2-40B4-BE49-F238E27FC236}">
                <a16:creationId xmlns:a16="http://schemas.microsoft.com/office/drawing/2014/main" id="{824D9511-8FE5-A700-3EDC-5E603A03F4EF}"/>
              </a:ext>
            </a:extLst>
          </p:cNvPr>
          <p:cNvSpPr/>
          <p:nvPr/>
        </p:nvSpPr>
        <p:spPr>
          <a:xfrm>
            <a:off x="1313972" y="2621132"/>
            <a:ext cx="1000019" cy="2631345"/>
          </a:xfrm>
          <a:prstGeom prst="roundRect">
            <a:avLst>
              <a:gd name="adj" fmla="val 6240"/>
            </a:avLst>
          </a:prstGeom>
          <a:solidFill>
            <a:schemeClr val="accent1">
              <a:lumMod val="20000"/>
              <a:lumOff val="8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oPub돋움체 Medium"/>
              <a:ea typeface="KoPub돋움체 Medium"/>
              <a:cs typeface="+mn-cs"/>
            </a:endParaRPr>
          </a:p>
        </p:txBody>
      </p:sp>
      <p:sp>
        <p:nvSpPr>
          <p:cNvPr id="58" name="사각형: 둥근 모서리 57">
            <a:extLst>
              <a:ext uri="{FF2B5EF4-FFF2-40B4-BE49-F238E27FC236}">
                <a16:creationId xmlns:a16="http://schemas.microsoft.com/office/drawing/2014/main" id="{946FB508-FAEE-F467-7E5B-B7689CD03FA0}"/>
              </a:ext>
            </a:extLst>
          </p:cNvPr>
          <p:cNvSpPr/>
          <p:nvPr/>
        </p:nvSpPr>
        <p:spPr>
          <a:xfrm>
            <a:off x="248364" y="2621132"/>
            <a:ext cx="1022366" cy="2631345"/>
          </a:xfrm>
          <a:prstGeom prst="roundRect">
            <a:avLst>
              <a:gd name="adj" fmla="val 6240"/>
            </a:avLst>
          </a:prstGeom>
          <a:solidFill>
            <a:schemeClr val="accent2">
              <a:lumMod val="20000"/>
              <a:lumOff val="8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oPub돋움체 Medium"/>
              <a:ea typeface="KoPub돋움체 Medium"/>
              <a:cs typeface="+mn-cs"/>
            </a:endParaRPr>
          </a:p>
        </p:txBody>
      </p:sp>
      <p:sp>
        <p:nvSpPr>
          <p:cNvPr id="59" name="사각형: 둥근 모서리 58">
            <a:extLst>
              <a:ext uri="{FF2B5EF4-FFF2-40B4-BE49-F238E27FC236}">
                <a16:creationId xmlns:a16="http://schemas.microsoft.com/office/drawing/2014/main" id="{99C7992D-F3C7-F1B9-F10F-CB6ED84B0B23}"/>
              </a:ext>
            </a:extLst>
          </p:cNvPr>
          <p:cNvSpPr/>
          <p:nvPr/>
        </p:nvSpPr>
        <p:spPr>
          <a:xfrm>
            <a:off x="3753431" y="2621132"/>
            <a:ext cx="1000019" cy="2631345"/>
          </a:xfrm>
          <a:prstGeom prst="roundRect">
            <a:avLst>
              <a:gd name="adj" fmla="val 6240"/>
            </a:avLst>
          </a:prstGeom>
          <a:solidFill>
            <a:schemeClr val="accent1">
              <a:lumMod val="20000"/>
              <a:lumOff val="8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oPub돋움체 Medium"/>
              <a:ea typeface="KoPub돋움체 Medium"/>
              <a:cs typeface="+mn-cs"/>
            </a:endParaRPr>
          </a:p>
        </p:txBody>
      </p:sp>
      <p:sp>
        <p:nvSpPr>
          <p:cNvPr id="60" name="사각형: 둥근 모서리 59">
            <a:extLst>
              <a:ext uri="{FF2B5EF4-FFF2-40B4-BE49-F238E27FC236}">
                <a16:creationId xmlns:a16="http://schemas.microsoft.com/office/drawing/2014/main" id="{780DB83F-C552-1148-C21F-02A330AE4759}"/>
              </a:ext>
            </a:extLst>
          </p:cNvPr>
          <p:cNvSpPr/>
          <p:nvPr/>
        </p:nvSpPr>
        <p:spPr>
          <a:xfrm>
            <a:off x="2687823" y="2621132"/>
            <a:ext cx="1022366" cy="2631345"/>
          </a:xfrm>
          <a:prstGeom prst="roundRect">
            <a:avLst>
              <a:gd name="adj" fmla="val 6240"/>
            </a:avLst>
          </a:prstGeom>
          <a:solidFill>
            <a:schemeClr val="accent2">
              <a:lumMod val="20000"/>
              <a:lumOff val="8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oPub돋움체 Medium"/>
              <a:ea typeface="KoPub돋움체 Medium"/>
              <a:cs typeface="+mn-cs"/>
            </a:endParaRPr>
          </a:p>
        </p:txBody>
      </p:sp>
      <p:sp>
        <p:nvSpPr>
          <p:cNvPr id="61" name="사각형: 둥근 모서리 60">
            <a:extLst>
              <a:ext uri="{FF2B5EF4-FFF2-40B4-BE49-F238E27FC236}">
                <a16:creationId xmlns:a16="http://schemas.microsoft.com/office/drawing/2014/main" id="{3C4A633F-8703-8FD4-79F9-61E40049F812}"/>
              </a:ext>
            </a:extLst>
          </p:cNvPr>
          <p:cNvSpPr/>
          <p:nvPr/>
        </p:nvSpPr>
        <p:spPr>
          <a:xfrm>
            <a:off x="6197218" y="2621132"/>
            <a:ext cx="1000019" cy="2631345"/>
          </a:xfrm>
          <a:prstGeom prst="roundRect">
            <a:avLst>
              <a:gd name="adj" fmla="val 6240"/>
            </a:avLst>
          </a:prstGeom>
          <a:solidFill>
            <a:schemeClr val="accent1">
              <a:lumMod val="20000"/>
              <a:lumOff val="8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oPub돋움체 Medium"/>
              <a:ea typeface="KoPub돋움체 Medium"/>
              <a:cs typeface="+mn-cs"/>
            </a:endParaRPr>
          </a:p>
        </p:txBody>
      </p:sp>
      <p:sp>
        <p:nvSpPr>
          <p:cNvPr id="62" name="사각형: 둥근 모서리 61">
            <a:extLst>
              <a:ext uri="{FF2B5EF4-FFF2-40B4-BE49-F238E27FC236}">
                <a16:creationId xmlns:a16="http://schemas.microsoft.com/office/drawing/2014/main" id="{4B1734F2-44BD-0894-7DAE-805F8F1B6599}"/>
              </a:ext>
            </a:extLst>
          </p:cNvPr>
          <p:cNvSpPr/>
          <p:nvPr/>
        </p:nvSpPr>
        <p:spPr>
          <a:xfrm>
            <a:off x="5131610" y="2621132"/>
            <a:ext cx="1022366" cy="2631345"/>
          </a:xfrm>
          <a:prstGeom prst="roundRect">
            <a:avLst>
              <a:gd name="adj" fmla="val 6240"/>
            </a:avLst>
          </a:prstGeom>
          <a:solidFill>
            <a:schemeClr val="accent2">
              <a:lumMod val="20000"/>
              <a:lumOff val="8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oPub돋움체 Medium"/>
              <a:ea typeface="KoPub돋움체 Medium"/>
              <a:cs typeface="+mn-cs"/>
            </a:endParaRPr>
          </a:p>
        </p:txBody>
      </p:sp>
      <p:sp>
        <p:nvSpPr>
          <p:cNvPr id="63" name="사각형: 둥근 모서리 62">
            <a:extLst>
              <a:ext uri="{FF2B5EF4-FFF2-40B4-BE49-F238E27FC236}">
                <a16:creationId xmlns:a16="http://schemas.microsoft.com/office/drawing/2014/main" id="{9F890643-24CA-1329-C397-F133DCA5D4C2}"/>
              </a:ext>
            </a:extLst>
          </p:cNvPr>
          <p:cNvSpPr/>
          <p:nvPr/>
        </p:nvSpPr>
        <p:spPr>
          <a:xfrm>
            <a:off x="8655601" y="2621132"/>
            <a:ext cx="1000019" cy="2631345"/>
          </a:xfrm>
          <a:prstGeom prst="roundRect">
            <a:avLst>
              <a:gd name="adj" fmla="val 6240"/>
            </a:avLst>
          </a:prstGeom>
          <a:solidFill>
            <a:schemeClr val="accent1">
              <a:lumMod val="20000"/>
              <a:lumOff val="8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oPub돋움체 Medium"/>
              <a:ea typeface="KoPub돋움체 Medium"/>
              <a:cs typeface="+mn-cs"/>
            </a:endParaRPr>
          </a:p>
        </p:txBody>
      </p:sp>
      <p:sp>
        <p:nvSpPr>
          <p:cNvPr id="64" name="사각형: 둥근 모서리 63">
            <a:extLst>
              <a:ext uri="{FF2B5EF4-FFF2-40B4-BE49-F238E27FC236}">
                <a16:creationId xmlns:a16="http://schemas.microsoft.com/office/drawing/2014/main" id="{D1C9B5F1-835F-E3D1-B546-03ABA62B8EAD}"/>
              </a:ext>
            </a:extLst>
          </p:cNvPr>
          <p:cNvSpPr/>
          <p:nvPr/>
        </p:nvSpPr>
        <p:spPr>
          <a:xfrm>
            <a:off x="7589993" y="2621132"/>
            <a:ext cx="1022366" cy="2631345"/>
          </a:xfrm>
          <a:prstGeom prst="roundRect">
            <a:avLst>
              <a:gd name="adj" fmla="val 6240"/>
            </a:avLst>
          </a:prstGeom>
          <a:solidFill>
            <a:schemeClr val="accent2">
              <a:lumMod val="20000"/>
              <a:lumOff val="8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oPub돋움체 Medium"/>
              <a:ea typeface="KoPub돋움체 Medium"/>
              <a:cs typeface="+mn-cs"/>
            </a:endParaRPr>
          </a:p>
        </p:txBody>
      </p:sp>
      <p:sp>
        <p:nvSpPr>
          <p:cNvPr id="65" name="사각형: 둥근 모서리 64">
            <a:extLst>
              <a:ext uri="{FF2B5EF4-FFF2-40B4-BE49-F238E27FC236}">
                <a16:creationId xmlns:a16="http://schemas.microsoft.com/office/drawing/2014/main" id="{050BE46A-D768-8377-5C0E-693BBDE6D504}"/>
              </a:ext>
            </a:extLst>
          </p:cNvPr>
          <p:cNvSpPr/>
          <p:nvPr/>
        </p:nvSpPr>
        <p:spPr>
          <a:xfrm>
            <a:off x="1908366" y="3394970"/>
            <a:ext cx="305057" cy="214318"/>
          </a:xfrm>
          <a:prstGeom prst="round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457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0" i="0" u="none" strike="noStrike" kern="1200" cap="none" spc="-30" normalizeH="0" baseline="0" noProof="0" dirty="0">
                <a:ln>
                  <a:solidFill>
                    <a:srgbClr val="6AA3D8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KoPub돋움체 Bold"/>
                <a:ea typeface="KoPub돋움체 Bold"/>
                <a:cs typeface="+mn-cs"/>
              </a:rPr>
              <a:t>PBX</a:t>
            </a:r>
            <a:endParaRPr kumimoji="0" lang="ko-KR" altLang="en-US" sz="900" b="0" i="0" u="none" strike="noStrike" kern="1200" cap="none" spc="-30" normalizeH="0" baseline="0" noProof="0" dirty="0">
              <a:ln>
                <a:solidFill>
                  <a:srgbClr val="6AA3D8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KoPub돋움체 Bold"/>
              <a:ea typeface="KoPub돋움체 Bold"/>
              <a:cs typeface="+mn-cs"/>
            </a:endParaRPr>
          </a:p>
        </p:txBody>
      </p:sp>
      <p:pic>
        <p:nvPicPr>
          <p:cNvPr id="66" name="그림 65">
            <a:extLst>
              <a:ext uri="{FF2B5EF4-FFF2-40B4-BE49-F238E27FC236}">
                <a16:creationId xmlns:a16="http://schemas.microsoft.com/office/drawing/2014/main" id="{F945D663-D6C4-364A-452E-D94244283ADA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01" y="4862034"/>
            <a:ext cx="212727" cy="220562"/>
          </a:xfrm>
          <a:prstGeom prst="rect">
            <a:avLst/>
          </a:prstGeom>
        </p:spPr>
      </p:pic>
      <p:pic>
        <p:nvPicPr>
          <p:cNvPr id="67" name="그림 66">
            <a:extLst>
              <a:ext uri="{FF2B5EF4-FFF2-40B4-BE49-F238E27FC236}">
                <a16:creationId xmlns:a16="http://schemas.microsoft.com/office/drawing/2014/main" id="{A462D728-5630-CA1C-4046-2D38089ECF0E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669" y="4864820"/>
            <a:ext cx="212727" cy="220562"/>
          </a:xfrm>
          <a:prstGeom prst="rect">
            <a:avLst/>
          </a:prstGeom>
        </p:spPr>
      </p:pic>
      <p:sp>
        <p:nvSpPr>
          <p:cNvPr id="68" name="사각형: 둥근 모서리 67">
            <a:extLst>
              <a:ext uri="{FF2B5EF4-FFF2-40B4-BE49-F238E27FC236}">
                <a16:creationId xmlns:a16="http://schemas.microsoft.com/office/drawing/2014/main" id="{6D1E7BDD-B754-3DCE-10D3-15B20007A688}"/>
              </a:ext>
            </a:extLst>
          </p:cNvPr>
          <p:cNvSpPr/>
          <p:nvPr/>
        </p:nvSpPr>
        <p:spPr>
          <a:xfrm>
            <a:off x="807511" y="2733813"/>
            <a:ext cx="335562" cy="235750"/>
          </a:xfrm>
          <a:prstGeom prst="roundRect">
            <a:avLst/>
          </a:prstGeom>
          <a:solidFill>
            <a:schemeClr val="accent2"/>
          </a:solidFill>
          <a:ln w="25400"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prstMaterial="matte">
            <a:bevelT w="0" h="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457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oPub돋움체 Bold" panose="02020603020101020101" pitchFamily="18" charset="-127"/>
                <a:ea typeface="KoPub돋움체 Bold" panose="02020603020101020101" pitchFamily="18" charset="-127"/>
                <a:cs typeface="+mn-cs"/>
              </a:rPr>
              <a:t>SBC</a:t>
            </a:r>
            <a:endParaRPr kumimoji="0" lang="ko-KR" alt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oPub돋움체 Bold" panose="02020603020101020101" pitchFamily="18" charset="-127"/>
              <a:ea typeface="KoPub돋움체 Bold" panose="02020603020101020101" pitchFamily="18" charset="-127"/>
              <a:cs typeface="+mn-cs"/>
            </a:endParaRPr>
          </a:p>
        </p:txBody>
      </p:sp>
      <p:sp>
        <p:nvSpPr>
          <p:cNvPr id="69" name="사각형: 둥근 모서리 68">
            <a:extLst>
              <a:ext uri="{FF2B5EF4-FFF2-40B4-BE49-F238E27FC236}">
                <a16:creationId xmlns:a16="http://schemas.microsoft.com/office/drawing/2014/main" id="{3AA6F06F-5A26-E562-8FCF-DF801AADAE83}"/>
              </a:ext>
            </a:extLst>
          </p:cNvPr>
          <p:cNvSpPr/>
          <p:nvPr/>
        </p:nvSpPr>
        <p:spPr>
          <a:xfrm>
            <a:off x="822763" y="3394970"/>
            <a:ext cx="305057" cy="214318"/>
          </a:xfrm>
          <a:prstGeom prst="round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457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0" i="0" u="none" strike="noStrike" kern="1200" cap="none" spc="-30" normalizeH="0" baseline="0" noProof="0" dirty="0">
                <a:ln>
                  <a:solidFill>
                    <a:srgbClr val="6AA3D8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KoPub돋움체 Bold"/>
                <a:ea typeface="KoPub돋움체 Bold"/>
                <a:cs typeface="+mn-cs"/>
              </a:rPr>
              <a:t>PBX</a:t>
            </a:r>
            <a:endParaRPr kumimoji="0" lang="ko-KR" altLang="en-US" sz="900" b="0" i="0" u="none" strike="noStrike" kern="1200" cap="none" spc="-30" normalizeH="0" baseline="0" noProof="0" dirty="0">
              <a:ln>
                <a:solidFill>
                  <a:srgbClr val="6AA3D8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KoPub돋움체 Bold"/>
              <a:ea typeface="KoPub돋움체 Bold"/>
              <a:cs typeface="+mn-cs"/>
            </a:endParaRPr>
          </a:p>
        </p:txBody>
      </p:sp>
      <p:sp>
        <p:nvSpPr>
          <p:cNvPr id="70" name="사각형: 둥근 모서리 69">
            <a:extLst>
              <a:ext uri="{FF2B5EF4-FFF2-40B4-BE49-F238E27FC236}">
                <a16:creationId xmlns:a16="http://schemas.microsoft.com/office/drawing/2014/main" id="{36530C8F-E319-9986-B454-DE7100D0270C}"/>
              </a:ext>
            </a:extLst>
          </p:cNvPr>
          <p:cNvSpPr/>
          <p:nvPr/>
        </p:nvSpPr>
        <p:spPr>
          <a:xfrm>
            <a:off x="275997" y="3308299"/>
            <a:ext cx="305057" cy="214318"/>
          </a:xfrm>
          <a:prstGeom prst="round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457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0" i="0" u="none" strike="noStrike" kern="1200" cap="none" spc="-30" normalizeH="0" baseline="0" noProof="0" dirty="0">
                <a:ln>
                  <a:solidFill>
                    <a:srgbClr val="6AA3D8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KoPub돋움체 Bold"/>
                <a:ea typeface="KoPub돋움체 Bold"/>
                <a:cs typeface="+mn-cs"/>
              </a:rPr>
              <a:t>IVR</a:t>
            </a:r>
            <a:endParaRPr kumimoji="0" lang="ko-KR" altLang="en-US" sz="900" b="0" i="0" u="none" strike="noStrike" kern="1200" cap="none" spc="-30" normalizeH="0" baseline="0" noProof="0" dirty="0">
              <a:ln>
                <a:solidFill>
                  <a:srgbClr val="6AA3D8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KoPub돋움체 Bold"/>
              <a:ea typeface="KoPub돋움체 Bold"/>
              <a:cs typeface="+mn-cs"/>
            </a:endParaRPr>
          </a:p>
        </p:txBody>
      </p:sp>
      <p:sp>
        <p:nvSpPr>
          <p:cNvPr id="71" name="사각형: 둥근 모서리 70">
            <a:extLst>
              <a:ext uri="{FF2B5EF4-FFF2-40B4-BE49-F238E27FC236}">
                <a16:creationId xmlns:a16="http://schemas.microsoft.com/office/drawing/2014/main" id="{27983F04-EA61-7C01-38FB-C2E14504CCF5}"/>
              </a:ext>
            </a:extLst>
          </p:cNvPr>
          <p:cNvSpPr/>
          <p:nvPr/>
        </p:nvSpPr>
        <p:spPr>
          <a:xfrm>
            <a:off x="315205" y="3353154"/>
            <a:ext cx="305057" cy="214318"/>
          </a:xfrm>
          <a:prstGeom prst="round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457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0" i="0" u="none" strike="noStrike" kern="1200" cap="none" spc="-30" normalizeH="0" baseline="0" noProof="0" dirty="0">
                <a:ln>
                  <a:solidFill>
                    <a:srgbClr val="6AA3D8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KoPub돋움체 Bold"/>
                <a:ea typeface="KoPub돋움체 Bold"/>
                <a:cs typeface="+mn-cs"/>
              </a:rPr>
              <a:t>IVR</a:t>
            </a:r>
            <a:endParaRPr kumimoji="0" lang="ko-KR" altLang="en-US" sz="900" b="0" i="0" u="none" strike="noStrike" kern="1200" cap="none" spc="-30" normalizeH="0" baseline="0" noProof="0" dirty="0">
              <a:ln>
                <a:solidFill>
                  <a:srgbClr val="6AA3D8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KoPub돋움체 Bold"/>
              <a:ea typeface="KoPub돋움체 Bold"/>
              <a:cs typeface="+mn-cs"/>
            </a:endParaRPr>
          </a:p>
        </p:txBody>
      </p:sp>
      <p:sp>
        <p:nvSpPr>
          <p:cNvPr id="72" name="사각형: 둥근 모서리 71">
            <a:extLst>
              <a:ext uri="{FF2B5EF4-FFF2-40B4-BE49-F238E27FC236}">
                <a16:creationId xmlns:a16="http://schemas.microsoft.com/office/drawing/2014/main" id="{F65BF80E-7805-E6E3-4F7B-5DA66B22676F}"/>
              </a:ext>
            </a:extLst>
          </p:cNvPr>
          <p:cNvSpPr/>
          <p:nvPr/>
        </p:nvSpPr>
        <p:spPr>
          <a:xfrm>
            <a:off x="353747" y="3396636"/>
            <a:ext cx="305057" cy="214318"/>
          </a:xfrm>
          <a:prstGeom prst="round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457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0" i="0" u="none" strike="noStrike" kern="1200" cap="none" spc="-30" normalizeH="0" baseline="0" noProof="0" dirty="0">
                <a:ln>
                  <a:solidFill>
                    <a:srgbClr val="6AA3D8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KoPub돋움체 Bold"/>
                <a:ea typeface="KoPub돋움체 Bold"/>
                <a:cs typeface="+mn-cs"/>
              </a:rPr>
              <a:t>IVR</a:t>
            </a:r>
            <a:endParaRPr kumimoji="0" lang="ko-KR" altLang="en-US" sz="900" b="0" i="0" u="none" strike="noStrike" kern="1200" cap="none" spc="-30" normalizeH="0" baseline="0" noProof="0" dirty="0">
              <a:ln>
                <a:solidFill>
                  <a:srgbClr val="6AA3D8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KoPub돋움체 Bold"/>
              <a:ea typeface="KoPub돋움체 Bold"/>
              <a:cs typeface="+mn-cs"/>
            </a:endParaRPr>
          </a:p>
        </p:txBody>
      </p:sp>
      <p:sp>
        <p:nvSpPr>
          <p:cNvPr id="73" name="사각형: 둥근 모서리 72">
            <a:extLst>
              <a:ext uri="{FF2B5EF4-FFF2-40B4-BE49-F238E27FC236}">
                <a16:creationId xmlns:a16="http://schemas.microsoft.com/office/drawing/2014/main" id="{F88B1AC9-0827-7BFB-ACC4-37DD17A14392}"/>
              </a:ext>
            </a:extLst>
          </p:cNvPr>
          <p:cNvSpPr/>
          <p:nvPr/>
        </p:nvSpPr>
        <p:spPr>
          <a:xfrm>
            <a:off x="609344" y="3938535"/>
            <a:ext cx="305057" cy="214318"/>
          </a:xfrm>
          <a:prstGeom prst="round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457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0" i="0" u="none" strike="noStrike" kern="1200" cap="none" spc="-30" normalizeH="0" baseline="0" noProof="0" dirty="0">
                <a:ln>
                  <a:solidFill>
                    <a:srgbClr val="6AA3D8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KoPub돋움체 Bold"/>
                <a:ea typeface="KoPub돋움체 Bold"/>
                <a:cs typeface="+mn-cs"/>
              </a:rPr>
              <a:t>CTI</a:t>
            </a:r>
            <a:endParaRPr kumimoji="0" lang="ko-KR" altLang="en-US" sz="900" b="0" i="0" u="none" strike="noStrike" kern="1200" cap="none" spc="-30" normalizeH="0" baseline="0" noProof="0" dirty="0">
              <a:ln>
                <a:solidFill>
                  <a:srgbClr val="6AA3D8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KoPub돋움체 Bold"/>
              <a:ea typeface="KoPub돋움체 Bold"/>
              <a:cs typeface="+mn-cs"/>
            </a:endParaRPr>
          </a:p>
        </p:txBody>
      </p:sp>
      <p:pic>
        <p:nvPicPr>
          <p:cNvPr id="74" name="그림 73">
            <a:extLst>
              <a:ext uri="{FF2B5EF4-FFF2-40B4-BE49-F238E27FC236}">
                <a16:creationId xmlns:a16="http://schemas.microsoft.com/office/drawing/2014/main" id="{7A90B41D-2DE0-6469-88EE-B92E46347AB7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641583" y="4836717"/>
            <a:ext cx="241715" cy="271197"/>
          </a:xfrm>
          <a:prstGeom prst="rect">
            <a:avLst/>
          </a:prstGeom>
        </p:spPr>
      </p:pic>
      <p:cxnSp>
        <p:nvCxnSpPr>
          <p:cNvPr id="75" name="직선 화살표 연결선 74">
            <a:extLst>
              <a:ext uri="{FF2B5EF4-FFF2-40B4-BE49-F238E27FC236}">
                <a16:creationId xmlns:a16="http://schemas.microsoft.com/office/drawing/2014/main" id="{4DA9FC87-C01D-7849-235B-455FAF6B3652}"/>
              </a:ext>
            </a:extLst>
          </p:cNvPr>
          <p:cNvCxnSpPr>
            <a:cxnSpLocks/>
            <a:stCxn id="69" idx="2"/>
            <a:endCxn id="66" idx="0"/>
          </p:cNvCxnSpPr>
          <p:nvPr/>
        </p:nvCxnSpPr>
        <p:spPr>
          <a:xfrm flipH="1">
            <a:off x="972164" y="3609288"/>
            <a:ext cx="3127" cy="1252746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headEnd type="oval" w="sm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직선 화살표 연결선 75">
            <a:extLst>
              <a:ext uri="{FF2B5EF4-FFF2-40B4-BE49-F238E27FC236}">
                <a16:creationId xmlns:a16="http://schemas.microsoft.com/office/drawing/2014/main" id="{9DB6A88A-941E-A53B-EC19-8FD5CC2ADC33}"/>
              </a:ext>
            </a:extLst>
          </p:cNvPr>
          <p:cNvCxnSpPr>
            <a:cxnSpLocks/>
            <a:stCxn id="73" idx="2"/>
            <a:endCxn id="74" idx="0"/>
          </p:cNvCxnSpPr>
          <p:nvPr/>
        </p:nvCxnSpPr>
        <p:spPr>
          <a:xfrm>
            <a:off x="761872" y="4152853"/>
            <a:ext cx="568" cy="683864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headEnd type="oval" w="sm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직선 화살표 연결선 76">
            <a:extLst>
              <a:ext uri="{FF2B5EF4-FFF2-40B4-BE49-F238E27FC236}">
                <a16:creationId xmlns:a16="http://schemas.microsoft.com/office/drawing/2014/main" id="{6369BA70-6275-46D3-1F11-8E8FDC4B2341}"/>
              </a:ext>
            </a:extLst>
          </p:cNvPr>
          <p:cNvCxnSpPr>
            <a:cxnSpLocks/>
            <a:stCxn id="69" idx="1"/>
            <a:endCxn id="72" idx="3"/>
          </p:cNvCxnSpPr>
          <p:nvPr/>
        </p:nvCxnSpPr>
        <p:spPr>
          <a:xfrm flipH="1">
            <a:off x="658804" y="3502128"/>
            <a:ext cx="163959" cy="1667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headEnd type="oval" w="sm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직선 화살표 연결선 130">
            <a:extLst>
              <a:ext uri="{FF2B5EF4-FFF2-40B4-BE49-F238E27FC236}">
                <a16:creationId xmlns:a16="http://schemas.microsoft.com/office/drawing/2014/main" id="{50E1A4DF-839A-9EBC-3805-9AED04A83286}"/>
              </a:ext>
            </a:extLst>
          </p:cNvPr>
          <p:cNvCxnSpPr>
            <a:cxnSpLocks/>
            <a:stCxn id="72" idx="2"/>
            <a:endCxn id="73" idx="1"/>
          </p:cNvCxnSpPr>
          <p:nvPr/>
        </p:nvCxnSpPr>
        <p:spPr>
          <a:xfrm rot="16200000" flipH="1">
            <a:off x="340440" y="3776790"/>
            <a:ext cx="434740" cy="103068"/>
          </a:xfrm>
          <a:prstGeom prst="bentConnector2">
            <a:avLst/>
          </a:prstGeom>
          <a:ln>
            <a:solidFill>
              <a:schemeClr val="bg1">
                <a:lumMod val="50000"/>
              </a:schemeClr>
            </a:solidFill>
            <a:headEnd type="oval" w="sm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사각형: 둥근 모서리 78">
            <a:extLst>
              <a:ext uri="{FF2B5EF4-FFF2-40B4-BE49-F238E27FC236}">
                <a16:creationId xmlns:a16="http://schemas.microsoft.com/office/drawing/2014/main" id="{70CC409D-1E13-6BD7-67D6-C0F2AA30C138}"/>
              </a:ext>
            </a:extLst>
          </p:cNvPr>
          <p:cNvSpPr/>
          <p:nvPr/>
        </p:nvSpPr>
        <p:spPr>
          <a:xfrm>
            <a:off x="1908366" y="2744529"/>
            <a:ext cx="305057" cy="214318"/>
          </a:xfrm>
          <a:prstGeom prst="round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457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0" i="0" u="none" strike="noStrike" kern="1200" cap="none" spc="-30" normalizeH="0" baseline="0" noProof="0" dirty="0">
                <a:ln>
                  <a:solidFill>
                    <a:srgbClr val="6AA3D8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KoPub돋움체 Bold"/>
                <a:ea typeface="KoPub돋움체 Bold"/>
                <a:cs typeface="+mn-cs"/>
              </a:rPr>
              <a:t>SBC</a:t>
            </a:r>
            <a:endParaRPr kumimoji="0" lang="ko-KR" altLang="en-US" sz="900" b="0" i="0" u="none" strike="noStrike" kern="1200" cap="none" spc="-30" normalizeH="0" baseline="0" noProof="0" dirty="0">
              <a:ln>
                <a:solidFill>
                  <a:srgbClr val="6AA3D8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KoPub돋움체 Bold"/>
              <a:ea typeface="KoPub돋움체 Bold"/>
              <a:cs typeface="+mn-cs"/>
            </a:endParaRPr>
          </a:p>
        </p:txBody>
      </p:sp>
      <p:sp>
        <p:nvSpPr>
          <p:cNvPr id="80" name="사각형: 둥근 모서리 79">
            <a:extLst>
              <a:ext uri="{FF2B5EF4-FFF2-40B4-BE49-F238E27FC236}">
                <a16:creationId xmlns:a16="http://schemas.microsoft.com/office/drawing/2014/main" id="{1BDC684B-2D06-5A8A-B068-2E5909A91F14}"/>
              </a:ext>
            </a:extLst>
          </p:cNvPr>
          <p:cNvSpPr/>
          <p:nvPr/>
        </p:nvSpPr>
        <p:spPr>
          <a:xfrm>
            <a:off x="1361729" y="3308299"/>
            <a:ext cx="305057" cy="214318"/>
          </a:xfrm>
          <a:prstGeom prst="round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457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0" i="0" u="none" strike="noStrike" kern="1200" cap="none" spc="-30" normalizeH="0" baseline="0" noProof="0" dirty="0">
                <a:ln>
                  <a:solidFill>
                    <a:srgbClr val="6AA3D8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KoPub돋움체 Bold"/>
                <a:ea typeface="KoPub돋움체 Bold"/>
                <a:cs typeface="+mn-cs"/>
              </a:rPr>
              <a:t>IVR</a:t>
            </a:r>
            <a:endParaRPr kumimoji="0" lang="ko-KR" altLang="en-US" sz="900" b="0" i="0" u="none" strike="noStrike" kern="1200" cap="none" spc="-30" normalizeH="0" baseline="0" noProof="0" dirty="0">
              <a:ln>
                <a:solidFill>
                  <a:srgbClr val="6AA3D8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KoPub돋움체 Bold"/>
              <a:ea typeface="KoPub돋움체 Bold"/>
              <a:cs typeface="+mn-cs"/>
            </a:endParaRPr>
          </a:p>
        </p:txBody>
      </p:sp>
      <p:sp>
        <p:nvSpPr>
          <p:cNvPr id="81" name="사각형: 둥근 모서리 80">
            <a:extLst>
              <a:ext uri="{FF2B5EF4-FFF2-40B4-BE49-F238E27FC236}">
                <a16:creationId xmlns:a16="http://schemas.microsoft.com/office/drawing/2014/main" id="{CCE5AD85-1E15-D30C-24B1-51E85B534CE4}"/>
              </a:ext>
            </a:extLst>
          </p:cNvPr>
          <p:cNvSpPr/>
          <p:nvPr/>
        </p:nvSpPr>
        <p:spPr>
          <a:xfrm>
            <a:off x="1400936" y="3353154"/>
            <a:ext cx="305057" cy="214318"/>
          </a:xfrm>
          <a:prstGeom prst="round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457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0" i="0" u="none" strike="noStrike" kern="1200" cap="none" spc="-30" normalizeH="0" baseline="0" noProof="0" dirty="0">
                <a:ln>
                  <a:solidFill>
                    <a:srgbClr val="6AA3D8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KoPub돋움체 Bold"/>
                <a:ea typeface="KoPub돋움체 Bold"/>
                <a:cs typeface="+mn-cs"/>
              </a:rPr>
              <a:t>IVR</a:t>
            </a:r>
            <a:endParaRPr kumimoji="0" lang="ko-KR" altLang="en-US" sz="900" b="0" i="0" u="none" strike="noStrike" kern="1200" cap="none" spc="-30" normalizeH="0" baseline="0" noProof="0" dirty="0">
              <a:ln>
                <a:solidFill>
                  <a:srgbClr val="6AA3D8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KoPub돋움체 Bold"/>
              <a:ea typeface="KoPub돋움체 Bold"/>
              <a:cs typeface="+mn-cs"/>
            </a:endParaRPr>
          </a:p>
        </p:txBody>
      </p:sp>
      <p:sp>
        <p:nvSpPr>
          <p:cNvPr id="82" name="사각형: 둥근 모서리 81">
            <a:extLst>
              <a:ext uri="{FF2B5EF4-FFF2-40B4-BE49-F238E27FC236}">
                <a16:creationId xmlns:a16="http://schemas.microsoft.com/office/drawing/2014/main" id="{AE211C81-7D35-273E-D7E8-CDEAC8B54083}"/>
              </a:ext>
            </a:extLst>
          </p:cNvPr>
          <p:cNvSpPr/>
          <p:nvPr/>
        </p:nvSpPr>
        <p:spPr>
          <a:xfrm>
            <a:off x="1436870" y="3396636"/>
            <a:ext cx="305057" cy="214318"/>
          </a:xfrm>
          <a:prstGeom prst="round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457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0" i="0" u="none" strike="noStrike" kern="1200" cap="none" spc="-30" normalizeH="0" baseline="0" noProof="0" dirty="0">
                <a:ln>
                  <a:solidFill>
                    <a:srgbClr val="6AA3D8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KoPub돋움체 Bold"/>
                <a:ea typeface="KoPub돋움체 Bold"/>
                <a:cs typeface="+mn-cs"/>
              </a:rPr>
              <a:t>IVR</a:t>
            </a:r>
            <a:endParaRPr kumimoji="0" lang="ko-KR" altLang="en-US" sz="900" b="0" i="0" u="none" strike="noStrike" kern="1200" cap="none" spc="-30" normalizeH="0" baseline="0" noProof="0" dirty="0">
              <a:ln>
                <a:solidFill>
                  <a:srgbClr val="6AA3D8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KoPub돋움체 Bold"/>
              <a:ea typeface="KoPub돋움체 Bold"/>
              <a:cs typeface="+mn-cs"/>
            </a:endParaRPr>
          </a:p>
        </p:txBody>
      </p:sp>
      <p:sp>
        <p:nvSpPr>
          <p:cNvPr id="83" name="사각형: 둥근 모서리 82">
            <a:extLst>
              <a:ext uri="{FF2B5EF4-FFF2-40B4-BE49-F238E27FC236}">
                <a16:creationId xmlns:a16="http://schemas.microsoft.com/office/drawing/2014/main" id="{F91889E7-323D-49BE-B74B-DD4A9CE28F88}"/>
              </a:ext>
            </a:extLst>
          </p:cNvPr>
          <p:cNvSpPr/>
          <p:nvPr/>
        </p:nvSpPr>
        <p:spPr>
          <a:xfrm>
            <a:off x="1696918" y="3932493"/>
            <a:ext cx="305057" cy="214318"/>
          </a:xfrm>
          <a:prstGeom prst="round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457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0" i="0" u="none" strike="noStrike" kern="1200" cap="none" spc="-30" normalizeH="0" baseline="0" noProof="0" dirty="0">
                <a:ln>
                  <a:solidFill>
                    <a:srgbClr val="6AA3D8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KoPub돋움체 Bold"/>
                <a:ea typeface="KoPub돋움체 Bold"/>
                <a:cs typeface="+mn-cs"/>
              </a:rPr>
              <a:t>CTI</a:t>
            </a:r>
            <a:endParaRPr kumimoji="0" lang="ko-KR" altLang="en-US" sz="900" b="0" i="0" u="none" strike="noStrike" kern="1200" cap="none" spc="-30" normalizeH="0" baseline="0" noProof="0" dirty="0">
              <a:ln>
                <a:solidFill>
                  <a:srgbClr val="6AA3D8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KoPub돋움체 Bold"/>
              <a:ea typeface="KoPub돋움체 Bold"/>
              <a:cs typeface="+mn-cs"/>
            </a:endParaRPr>
          </a:p>
        </p:txBody>
      </p:sp>
      <p:pic>
        <p:nvPicPr>
          <p:cNvPr id="84" name="그림 83">
            <a:extLst>
              <a:ext uri="{FF2B5EF4-FFF2-40B4-BE49-F238E27FC236}">
                <a16:creationId xmlns:a16="http://schemas.microsoft.com/office/drawing/2014/main" id="{D57FF336-5CE9-90A9-B7DF-0016F640EB9C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728021" y="4836717"/>
            <a:ext cx="241715" cy="271197"/>
          </a:xfrm>
          <a:prstGeom prst="rect">
            <a:avLst/>
          </a:prstGeom>
        </p:spPr>
      </p:pic>
      <p:cxnSp>
        <p:nvCxnSpPr>
          <p:cNvPr id="85" name="직선 화살표 연결선 53">
            <a:extLst>
              <a:ext uri="{FF2B5EF4-FFF2-40B4-BE49-F238E27FC236}">
                <a16:creationId xmlns:a16="http://schemas.microsoft.com/office/drawing/2014/main" id="{DBD166B4-D5C7-FBF7-9165-809BB878C60B}"/>
              </a:ext>
            </a:extLst>
          </p:cNvPr>
          <p:cNvCxnSpPr>
            <a:cxnSpLocks/>
            <a:stCxn id="65" idx="2"/>
            <a:endCxn id="67" idx="0"/>
          </p:cNvCxnSpPr>
          <p:nvPr/>
        </p:nvCxnSpPr>
        <p:spPr>
          <a:xfrm>
            <a:off x="2060894" y="3609288"/>
            <a:ext cx="138" cy="1255532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headEnd type="oval" w="sm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직선 화살표 연결선 85">
            <a:extLst>
              <a:ext uri="{FF2B5EF4-FFF2-40B4-BE49-F238E27FC236}">
                <a16:creationId xmlns:a16="http://schemas.microsoft.com/office/drawing/2014/main" id="{7DD24F17-54EA-8BA1-D309-26FD3110986B}"/>
              </a:ext>
            </a:extLst>
          </p:cNvPr>
          <p:cNvCxnSpPr>
            <a:cxnSpLocks/>
            <a:stCxn id="83" idx="2"/>
            <a:endCxn id="84" idx="0"/>
          </p:cNvCxnSpPr>
          <p:nvPr/>
        </p:nvCxnSpPr>
        <p:spPr>
          <a:xfrm flipH="1">
            <a:off x="1848878" y="4146811"/>
            <a:ext cx="568" cy="689907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headEnd type="oval" w="sm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직선 화살표 연결선 86">
            <a:extLst>
              <a:ext uri="{FF2B5EF4-FFF2-40B4-BE49-F238E27FC236}">
                <a16:creationId xmlns:a16="http://schemas.microsoft.com/office/drawing/2014/main" id="{3C9F5773-E8C5-A7CA-0ECC-3047D53401CF}"/>
              </a:ext>
            </a:extLst>
          </p:cNvPr>
          <p:cNvCxnSpPr>
            <a:cxnSpLocks/>
            <a:stCxn id="79" idx="2"/>
            <a:endCxn id="65" idx="0"/>
          </p:cNvCxnSpPr>
          <p:nvPr/>
        </p:nvCxnSpPr>
        <p:spPr>
          <a:xfrm>
            <a:off x="2060894" y="2958847"/>
            <a:ext cx="0" cy="436123"/>
          </a:xfrm>
          <a:prstGeom prst="straightConnector1">
            <a:avLst/>
          </a:prstGeom>
          <a:ln w="19050" cmpd="sng">
            <a:solidFill>
              <a:schemeClr val="accent5"/>
            </a:solidFill>
            <a:prstDash val="solid"/>
            <a:headEnd type="oval" w="sm" len="sm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직선 화살표 연결선 87">
            <a:extLst>
              <a:ext uri="{FF2B5EF4-FFF2-40B4-BE49-F238E27FC236}">
                <a16:creationId xmlns:a16="http://schemas.microsoft.com/office/drawing/2014/main" id="{64731FE4-FF9C-89BB-CF69-9B306EE7CB17}"/>
              </a:ext>
            </a:extLst>
          </p:cNvPr>
          <p:cNvCxnSpPr>
            <a:cxnSpLocks/>
            <a:stCxn id="65" idx="1"/>
            <a:endCxn id="82" idx="3"/>
          </p:cNvCxnSpPr>
          <p:nvPr/>
        </p:nvCxnSpPr>
        <p:spPr>
          <a:xfrm flipH="1">
            <a:off x="1741927" y="3502128"/>
            <a:ext cx="166439" cy="1667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headEnd type="oval" w="sm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직선 화살표 연결선 130">
            <a:extLst>
              <a:ext uri="{FF2B5EF4-FFF2-40B4-BE49-F238E27FC236}">
                <a16:creationId xmlns:a16="http://schemas.microsoft.com/office/drawing/2014/main" id="{8169F256-63DA-C6A9-D12B-23749C7C9659}"/>
              </a:ext>
            </a:extLst>
          </p:cNvPr>
          <p:cNvCxnSpPr>
            <a:cxnSpLocks/>
            <a:stCxn id="82" idx="2"/>
            <a:endCxn id="83" idx="1"/>
          </p:cNvCxnSpPr>
          <p:nvPr/>
        </p:nvCxnSpPr>
        <p:spPr>
          <a:xfrm rot="16200000" flipH="1">
            <a:off x="1428809" y="3771542"/>
            <a:ext cx="428697" cy="107519"/>
          </a:xfrm>
          <a:prstGeom prst="bentConnector2">
            <a:avLst/>
          </a:prstGeom>
          <a:ln>
            <a:solidFill>
              <a:schemeClr val="bg1">
                <a:lumMod val="50000"/>
              </a:schemeClr>
            </a:solidFill>
            <a:headEnd type="oval" w="sm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직선 화살표 연결선 331">
            <a:extLst>
              <a:ext uri="{FF2B5EF4-FFF2-40B4-BE49-F238E27FC236}">
                <a16:creationId xmlns:a16="http://schemas.microsoft.com/office/drawing/2014/main" id="{2B49FF3C-04FC-4775-DE4F-858E44B6A78B}"/>
              </a:ext>
            </a:extLst>
          </p:cNvPr>
          <p:cNvCxnSpPr>
            <a:cxnSpLocks/>
            <a:stCxn id="83" idx="0"/>
            <a:endCxn id="73" idx="0"/>
          </p:cNvCxnSpPr>
          <p:nvPr/>
        </p:nvCxnSpPr>
        <p:spPr>
          <a:xfrm rot="16200000" flipH="1" flipV="1">
            <a:off x="1302638" y="3391727"/>
            <a:ext cx="6043" cy="1087574"/>
          </a:xfrm>
          <a:prstGeom prst="curvedConnector3">
            <a:avLst>
              <a:gd name="adj1" fmla="val -3858879"/>
            </a:avLst>
          </a:prstGeom>
          <a:ln w="12700">
            <a:solidFill>
              <a:schemeClr val="accent5"/>
            </a:solidFill>
            <a:prstDash val="sysDash"/>
            <a:headEnd type="oval" w="sm" len="sm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직선 화살표 연결선 331">
            <a:extLst>
              <a:ext uri="{FF2B5EF4-FFF2-40B4-BE49-F238E27FC236}">
                <a16:creationId xmlns:a16="http://schemas.microsoft.com/office/drawing/2014/main" id="{23793DB3-131C-B5C1-CFC2-8F2E448023C2}"/>
              </a:ext>
            </a:extLst>
          </p:cNvPr>
          <p:cNvCxnSpPr>
            <a:cxnSpLocks/>
            <a:stCxn id="65" idx="0"/>
            <a:endCxn id="69" idx="0"/>
          </p:cNvCxnSpPr>
          <p:nvPr/>
        </p:nvCxnSpPr>
        <p:spPr>
          <a:xfrm rot="16200000" flipV="1">
            <a:off x="1518474" y="2852168"/>
            <a:ext cx="12955" cy="1085603"/>
          </a:xfrm>
          <a:prstGeom prst="curvedConnector3">
            <a:avLst>
              <a:gd name="adj1" fmla="val 1800000"/>
            </a:avLst>
          </a:prstGeom>
          <a:ln w="12700">
            <a:solidFill>
              <a:schemeClr val="accent5"/>
            </a:solidFill>
            <a:prstDash val="sysDash"/>
            <a:headEnd type="oval" w="sm" len="sm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직선 화살표 연결선 91">
            <a:extLst>
              <a:ext uri="{FF2B5EF4-FFF2-40B4-BE49-F238E27FC236}">
                <a16:creationId xmlns:a16="http://schemas.microsoft.com/office/drawing/2014/main" id="{5713DA77-FB7E-4D5D-7AEF-98A7E2070A39}"/>
              </a:ext>
            </a:extLst>
          </p:cNvPr>
          <p:cNvCxnSpPr>
            <a:cxnSpLocks/>
            <a:endCxn id="68" idx="0"/>
          </p:cNvCxnSpPr>
          <p:nvPr/>
        </p:nvCxnSpPr>
        <p:spPr>
          <a:xfrm flipH="1">
            <a:off x="975292" y="2500147"/>
            <a:ext cx="308937" cy="233666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dash"/>
            <a:headEnd type="oval" w="sm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직선 화살표 연결선 92">
            <a:extLst>
              <a:ext uri="{FF2B5EF4-FFF2-40B4-BE49-F238E27FC236}">
                <a16:creationId xmlns:a16="http://schemas.microsoft.com/office/drawing/2014/main" id="{41B1C630-68D8-9ECB-40E0-290F945EBBB0}"/>
              </a:ext>
            </a:extLst>
          </p:cNvPr>
          <p:cNvCxnSpPr>
            <a:cxnSpLocks/>
            <a:endCxn id="79" idx="0"/>
          </p:cNvCxnSpPr>
          <p:nvPr/>
        </p:nvCxnSpPr>
        <p:spPr>
          <a:xfrm>
            <a:off x="1284229" y="2500147"/>
            <a:ext cx="776666" cy="244382"/>
          </a:xfrm>
          <a:prstGeom prst="straightConnector1">
            <a:avLst/>
          </a:prstGeom>
          <a:ln w="19050" cmpd="sng">
            <a:solidFill>
              <a:schemeClr val="accent5"/>
            </a:solidFill>
            <a:prstDash val="solid"/>
            <a:headEnd type="oval" w="sm" len="sm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직선 화살표 연결선 93">
            <a:extLst>
              <a:ext uri="{FF2B5EF4-FFF2-40B4-BE49-F238E27FC236}">
                <a16:creationId xmlns:a16="http://schemas.microsoft.com/office/drawing/2014/main" id="{2BE8222A-A0F5-E3BF-0F14-EA122B42BEF6}"/>
              </a:ext>
            </a:extLst>
          </p:cNvPr>
          <p:cNvCxnSpPr>
            <a:cxnSpLocks/>
            <a:stCxn id="68" idx="2"/>
            <a:endCxn id="69" idx="0"/>
          </p:cNvCxnSpPr>
          <p:nvPr/>
        </p:nvCxnSpPr>
        <p:spPr>
          <a:xfrm flipH="1">
            <a:off x="975291" y="2969563"/>
            <a:ext cx="1" cy="425407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headEnd type="oval" w="sm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직선 화살표 연결선 130">
            <a:extLst>
              <a:ext uri="{FF2B5EF4-FFF2-40B4-BE49-F238E27FC236}">
                <a16:creationId xmlns:a16="http://schemas.microsoft.com/office/drawing/2014/main" id="{BD23157D-42C8-EC5C-DDF0-D37DB0DFD87E}"/>
              </a:ext>
            </a:extLst>
          </p:cNvPr>
          <p:cNvCxnSpPr>
            <a:cxnSpLocks/>
            <a:stCxn id="69" idx="1"/>
            <a:endCxn id="73" idx="0"/>
          </p:cNvCxnSpPr>
          <p:nvPr/>
        </p:nvCxnSpPr>
        <p:spPr>
          <a:xfrm rot="10800000" flipV="1">
            <a:off x="761873" y="3502128"/>
            <a:ext cx="60891" cy="436407"/>
          </a:xfrm>
          <a:prstGeom prst="bentConnector2">
            <a:avLst/>
          </a:prstGeom>
          <a:ln>
            <a:solidFill>
              <a:schemeClr val="bg1">
                <a:lumMod val="50000"/>
              </a:schemeClr>
            </a:solidFill>
            <a:headEnd type="oval" w="sm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직선 화살표 연결선 130">
            <a:extLst>
              <a:ext uri="{FF2B5EF4-FFF2-40B4-BE49-F238E27FC236}">
                <a16:creationId xmlns:a16="http://schemas.microsoft.com/office/drawing/2014/main" id="{907E48D1-816E-6D61-26B5-EB44BD573E92}"/>
              </a:ext>
            </a:extLst>
          </p:cNvPr>
          <p:cNvCxnSpPr>
            <a:cxnSpLocks/>
            <a:stCxn id="65" idx="1"/>
            <a:endCxn id="83" idx="0"/>
          </p:cNvCxnSpPr>
          <p:nvPr/>
        </p:nvCxnSpPr>
        <p:spPr>
          <a:xfrm rot="10800000" flipV="1">
            <a:off x="1849446" y="3502128"/>
            <a:ext cx="58920" cy="430364"/>
          </a:xfrm>
          <a:prstGeom prst="bentConnector2">
            <a:avLst/>
          </a:prstGeom>
          <a:ln>
            <a:solidFill>
              <a:schemeClr val="bg1">
                <a:lumMod val="50000"/>
              </a:schemeClr>
            </a:solidFill>
            <a:headEnd type="oval" w="sm" len="sm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그림 97">
            <a:extLst>
              <a:ext uri="{FF2B5EF4-FFF2-40B4-BE49-F238E27FC236}">
                <a16:creationId xmlns:a16="http://schemas.microsoft.com/office/drawing/2014/main" id="{FC47CBE0-B79A-66D7-6B2C-892AF6CFA141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260" y="4862034"/>
            <a:ext cx="212727" cy="220562"/>
          </a:xfrm>
          <a:prstGeom prst="rect">
            <a:avLst/>
          </a:prstGeom>
        </p:spPr>
      </p:pic>
      <p:pic>
        <p:nvPicPr>
          <p:cNvPr id="99" name="그림 98">
            <a:extLst>
              <a:ext uri="{FF2B5EF4-FFF2-40B4-BE49-F238E27FC236}">
                <a16:creationId xmlns:a16="http://schemas.microsoft.com/office/drawing/2014/main" id="{8A169C46-D403-C3EF-78DC-631B0F60F2C5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128" y="4864820"/>
            <a:ext cx="212727" cy="220562"/>
          </a:xfrm>
          <a:prstGeom prst="rect">
            <a:avLst/>
          </a:prstGeom>
        </p:spPr>
      </p:pic>
      <p:sp>
        <p:nvSpPr>
          <p:cNvPr id="100" name="사각형: 둥근 모서리 99">
            <a:extLst>
              <a:ext uri="{FF2B5EF4-FFF2-40B4-BE49-F238E27FC236}">
                <a16:creationId xmlns:a16="http://schemas.microsoft.com/office/drawing/2014/main" id="{743F6B8B-6AFA-ED96-8E6A-A2800139B027}"/>
              </a:ext>
            </a:extLst>
          </p:cNvPr>
          <p:cNvSpPr/>
          <p:nvPr/>
        </p:nvSpPr>
        <p:spPr>
          <a:xfrm>
            <a:off x="3262222" y="2744529"/>
            <a:ext cx="305057" cy="214318"/>
          </a:xfrm>
          <a:prstGeom prst="round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457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0" i="0" u="none" strike="noStrike" kern="1200" cap="none" spc="-30" normalizeH="0" baseline="0" noProof="0" dirty="0">
                <a:ln>
                  <a:solidFill>
                    <a:srgbClr val="6AA3D8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KoPub돋움체 Bold"/>
                <a:ea typeface="KoPub돋움체 Bold"/>
                <a:cs typeface="+mn-cs"/>
              </a:rPr>
              <a:t>SBC</a:t>
            </a:r>
            <a:endParaRPr kumimoji="0" lang="ko-KR" altLang="en-US" sz="900" b="0" i="0" u="none" strike="noStrike" kern="1200" cap="none" spc="-30" normalizeH="0" baseline="0" noProof="0" dirty="0">
              <a:ln>
                <a:solidFill>
                  <a:srgbClr val="6AA3D8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KoPub돋움체 Bold"/>
              <a:ea typeface="KoPub돋움체 Bold"/>
              <a:cs typeface="+mn-cs"/>
            </a:endParaRPr>
          </a:p>
        </p:txBody>
      </p:sp>
      <p:sp>
        <p:nvSpPr>
          <p:cNvPr id="101" name="사각형: 둥근 모서리 100">
            <a:extLst>
              <a:ext uri="{FF2B5EF4-FFF2-40B4-BE49-F238E27FC236}">
                <a16:creationId xmlns:a16="http://schemas.microsoft.com/office/drawing/2014/main" id="{2BB1CA07-57F7-7D5F-A55D-ABDDBB47407C}"/>
              </a:ext>
            </a:extLst>
          </p:cNvPr>
          <p:cNvSpPr/>
          <p:nvPr/>
        </p:nvSpPr>
        <p:spPr>
          <a:xfrm>
            <a:off x="3262222" y="3394970"/>
            <a:ext cx="305057" cy="214318"/>
          </a:xfrm>
          <a:prstGeom prst="roundRect">
            <a:avLst/>
          </a:prstGeom>
          <a:solidFill>
            <a:schemeClr val="accent2"/>
          </a:solidFill>
          <a:ln w="25400"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prstMaterial="matte">
            <a:bevelT w="0" h="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457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oPub돋움체 Bold" panose="02020603020101020101" pitchFamily="18" charset="-127"/>
                <a:ea typeface="KoPub돋움체 Bold" panose="02020603020101020101" pitchFamily="18" charset="-127"/>
                <a:cs typeface="+mn-cs"/>
              </a:rPr>
              <a:t>PBX</a:t>
            </a:r>
            <a:endParaRPr kumimoji="0" lang="ko-KR" alt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oPub돋움체 Bold" panose="02020603020101020101" pitchFamily="18" charset="-127"/>
              <a:ea typeface="KoPub돋움체 Bold" panose="02020603020101020101" pitchFamily="18" charset="-127"/>
              <a:cs typeface="+mn-cs"/>
            </a:endParaRPr>
          </a:p>
        </p:txBody>
      </p:sp>
      <p:sp>
        <p:nvSpPr>
          <p:cNvPr id="102" name="사각형: 둥근 모서리 101">
            <a:extLst>
              <a:ext uri="{FF2B5EF4-FFF2-40B4-BE49-F238E27FC236}">
                <a16:creationId xmlns:a16="http://schemas.microsoft.com/office/drawing/2014/main" id="{3058A639-61B5-11FA-3D4A-FD792671DE3D}"/>
              </a:ext>
            </a:extLst>
          </p:cNvPr>
          <p:cNvSpPr/>
          <p:nvPr/>
        </p:nvSpPr>
        <p:spPr>
          <a:xfrm>
            <a:off x="2715456" y="3308299"/>
            <a:ext cx="305057" cy="214318"/>
          </a:xfrm>
          <a:prstGeom prst="round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457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0" i="0" u="none" strike="noStrike" kern="1200" cap="none" spc="-30" normalizeH="0" baseline="0" noProof="0" dirty="0">
                <a:ln>
                  <a:solidFill>
                    <a:srgbClr val="6AA3D8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KoPub돋움체 Bold"/>
                <a:ea typeface="KoPub돋움체 Bold"/>
                <a:cs typeface="+mn-cs"/>
              </a:rPr>
              <a:t>IVR</a:t>
            </a:r>
            <a:endParaRPr kumimoji="0" lang="ko-KR" altLang="en-US" sz="900" b="0" i="0" u="none" strike="noStrike" kern="1200" cap="none" spc="-30" normalizeH="0" baseline="0" noProof="0" dirty="0">
              <a:ln>
                <a:solidFill>
                  <a:srgbClr val="6AA3D8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KoPub돋움체 Bold"/>
              <a:ea typeface="KoPub돋움체 Bold"/>
              <a:cs typeface="+mn-cs"/>
            </a:endParaRPr>
          </a:p>
        </p:txBody>
      </p:sp>
      <p:sp>
        <p:nvSpPr>
          <p:cNvPr id="103" name="사각형: 둥근 모서리 102">
            <a:extLst>
              <a:ext uri="{FF2B5EF4-FFF2-40B4-BE49-F238E27FC236}">
                <a16:creationId xmlns:a16="http://schemas.microsoft.com/office/drawing/2014/main" id="{D6CB3DE1-8DFD-5F52-E86C-A066A1F3DC2E}"/>
              </a:ext>
            </a:extLst>
          </p:cNvPr>
          <p:cNvSpPr/>
          <p:nvPr/>
        </p:nvSpPr>
        <p:spPr>
          <a:xfrm>
            <a:off x="2754664" y="3353154"/>
            <a:ext cx="305057" cy="214318"/>
          </a:xfrm>
          <a:prstGeom prst="round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457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0" i="0" u="none" strike="noStrike" kern="1200" cap="none" spc="-30" normalizeH="0" baseline="0" noProof="0" dirty="0">
                <a:ln>
                  <a:solidFill>
                    <a:srgbClr val="6AA3D8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KoPub돋움체 Bold"/>
                <a:ea typeface="KoPub돋움체 Bold"/>
                <a:cs typeface="+mn-cs"/>
              </a:rPr>
              <a:t>IVR</a:t>
            </a:r>
            <a:endParaRPr kumimoji="0" lang="ko-KR" altLang="en-US" sz="900" b="0" i="0" u="none" strike="noStrike" kern="1200" cap="none" spc="-30" normalizeH="0" baseline="0" noProof="0" dirty="0">
              <a:ln>
                <a:solidFill>
                  <a:srgbClr val="6AA3D8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KoPub돋움체 Bold"/>
              <a:ea typeface="KoPub돋움체 Bold"/>
              <a:cs typeface="+mn-cs"/>
            </a:endParaRPr>
          </a:p>
        </p:txBody>
      </p:sp>
      <p:sp>
        <p:nvSpPr>
          <p:cNvPr id="104" name="사각형: 둥근 모서리 103">
            <a:extLst>
              <a:ext uri="{FF2B5EF4-FFF2-40B4-BE49-F238E27FC236}">
                <a16:creationId xmlns:a16="http://schemas.microsoft.com/office/drawing/2014/main" id="{7934F771-C675-B702-7268-F4D3D4238384}"/>
              </a:ext>
            </a:extLst>
          </p:cNvPr>
          <p:cNvSpPr/>
          <p:nvPr/>
        </p:nvSpPr>
        <p:spPr>
          <a:xfrm>
            <a:off x="2793206" y="3396636"/>
            <a:ext cx="305057" cy="214318"/>
          </a:xfrm>
          <a:prstGeom prst="round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457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0" i="0" u="none" strike="noStrike" kern="1200" cap="none" spc="-30" normalizeH="0" baseline="0" noProof="0" dirty="0">
                <a:ln>
                  <a:solidFill>
                    <a:srgbClr val="6AA3D8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KoPub돋움체 Bold"/>
                <a:ea typeface="KoPub돋움체 Bold"/>
                <a:cs typeface="+mn-cs"/>
              </a:rPr>
              <a:t>IVR</a:t>
            </a:r>
            <a:endParaRPr kumimoji="0" lang="ko-KR" altLang="en-US" sz="900" b="0" i="0" u="none" strike="noStrike" kern="1200" cap="none" spc="-30" normalizeH="0" baseline="0" noProof="0" dirty="0">
              <a:ln>
                <a:solidFill>
                  <a:srgbClr val="6AA3D8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KoPub돋움체 Bold"/>
              <a:ea typeface="KoPub돋움체 Bold"/>
              <a:cs typeface="+mn-cs"/>
            </a:endParaRPr>
          </a:p>
        </p:txBody>
      </p:sp>
      <p:sp>
        <p:nvSpPr>
          <p:cNvPr id="105" name="사각형: 둥근 모서리 104">
            <a:extLst>
              <a:ext uri="{FF2B5EF4-FFF2-40B4-BE49-F238E27FC236}">
                <a16:creationId xmlns:a16="http://schemas.microsoft.com/office/drawing/2014/main" id="{84DD7837-513D-F060-2459-788C381CA9BA}"/>
              </a:ext>
            </a:extLst>
          </p:cNvPr>
          <p:cNvSpPr/>
          <p:nvPr/>
        </p:nvSpPr>
        <p:spPr>
          <a:xfrm>
            <a:off x="3048803" y="3938535"/>
            <a:ext cx="305057" cy="214318"/>
          </a:xfrm>
          <a:prstGeom prst="round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457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0" i="0" u="none" strike="noStrike" kern="1200" cap="none" spc="-30" normalizeH="0" baseline="0" noProof="0" dirty="0">
                <a:ln>
                  <a:solidFill>
                    <a:srgbClr val="6AA3D8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KoPub돋움체 Bold"/>
                <a:ea typeface="KoPub돋움체 Bold"/>
                <a:cs typeface="+mn-cs"/>
              </a:rPr>
              <a:t>CTI</a:t>
            </a:r>
            <a:endParaRPr kumimoji="0" lang="ko-KR" altLang="en-US" sz="900" b="0" i="0" u="none" strike="noStrike" kern="1200" cap="none" spc="-30" normalizeH="0" baseline="0" noProof="0" dirty="0">
              <a:ln>
                <a:solidFill>
                  <a:srgbClr val="6AA3D8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KoPub돋움체 Bold"/>
              <a:ea typeface="KoPub돋움체 Bold"/>
              <a:cs typeface="+mn-cs"/>
            </a:endParaRPr>
          </a:p>
        </p:txBody>
      </p:sp>
      <p:pic>
        <p:nvPicPr>
          <p:cNvPr id="106" name="그림 105">
            <a:extLst>
              <a:ext uri="{FF2B5EF4-FFF2-40B4-BE49-F238E27FC236}">
                <a16:creationId xmlns:a16="http://schemas.microsoft.com/office/drawing/2014/main" id="{4DF0B286-1FB7-C4A2-7F56-A1C5C8C30539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3081042" y="4836717"/>
            <a:ext cx="241715" cy="271197"/>
          </a:xfrm>
          <a:prstGeom prst="rect">
            <a:avLst/>
          </a:prstGeom>
        </p:spPr>
      </p:pic>
      <p:cxnSp>
        <p:nvCxnSpPr>
          <p:cNvPr id="107" name="직선 화살표 연결선 106">
            <a:extLst>
              <a:ext uri="{FF2B5EF4-FFF2-40B4-BE49-F238E27FC236}">
                <a16:creationId xmlns:a16="http://schemas.microsoft.com/office/drawing/2014/main" id="{ADA705CE-FDAB-6D3D-8CE8-48B68D65321E}"/>
              </a:ext>
            </a:extLst>
          </p:cNvPr>
          <p:cNvCxnSpPr>
            <a:cxnSpLocks/>
            <a:stCxn id="101" idx="2"/>
            <a:endCxn id="98" idx="0"/>
          </p:cNvCxnSpPr>
          <p:nvPr/>
        </p:nvCxnSpPr>
        <p:spPr>
          <a:xfrm flipH="1">
            <a:off x="3411623" y="3609288"/>
            <a:ext cx="3127" cy="1252746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dash"/>
            <a:headEnd type="oval" w="sm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직선 화살표 연결선 107">
            <a:extLst>
              <a:ext uri="{FF2B5EF4-FFF2-40B4-BE49-F238E27FC236}">
                <a16:creationId xmlns:a16="http://schemas.microsoft.com/office/drawing/2014/main" id="{CEC41422-C4EB-28C8-D339-4C5B753F5792}"/>
              </a:ext>
            </a:extLst>
          </p:cNvPr>
          <p:cNvCxnSpPr>
            <a:cxnSpLocks/>
            <a:stCxn id="105" idx="2"/>
            <a:endCxn id="106" idx="0"/>
          </p:cNvCxnSpPr>
          <p:nvPr/>
        </p:nvCxnSpPr>
        <p:spPr>
          <a:xfrm>
            <a:off x="3201331" y="4152853"/>
            <a:ext cx="568" cy="683864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headEnd type="oval" w="sm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직선 화살표 연결선 108">
            <a:extLst>
              <a:ext uri="{FF2B5EF4-FFF2-40B4-BE49-F238E27FC236}">
                <a16:creationId xmlns:a16="http://schemas.microsoft.com/office/drawing/2014/main" id="{54C97F97-91B8-DDCB-B806-5AF0E2F0B4AB}"/>
              </a:ext>
            </a:extLst>
          </p:cNvPr>
          <p:cNvCxnSpPr>
            <a:cxnSpLocks/>
            <a:stCxn id="101" idx="1"/>
            <a:endCxn id="104" idx="3"/>
          </p:cNvCxnSpPr>
          <p:nvPr/>
        </p:nvCxnSpPr>
        <p:spPr>
          <a:xfrm flipH="1">
            <a:off x="3098263" y="3502128"/>
            <a:ext cx="163959" cy="1667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직선 화살표 연결선 130">
            <a:extLst>
              <a:ext uri="{FF2B5EF4-FFF2-40B4-BE49-F238E27FC236}">
                <a16:creationId xmlns:a16="http://schemas.microsoft.com/office/drawing/2014/main" id="{486E3AC8-0B26-DFE6-CD00-F33E65E056A4}"/>
              </a:ext>
            </a:extLst>
          </p:cNvPr>
          <p:cNvCxnSpPr>
            <a:cxnSpLocks/>
            <a:stCxn id="104" idx="2"/>
            <a:endCxn id="105" idx="1"/>
          </p:cNvCxnSpPr>
          <p:nvPr/>
        </p:nvCxnSpPr>
        <p:spPr>
          <a:xfrm rot="16200000" flipH="1">
            <a:off x="2779899" y="3776790"/>
            <a:ext cx="434740" cy="103068"/>
          </a:xfrm>
          <a:prstGeom prst="bentConnector2">
            <a:avLst/>
          </a:prstGeom>
          <a:ln>
            <a:solidFill>
              <a:schemeClr val="bg1">
                <a:lumMod val="50000"/>
              </a:schemeClr>
            </a:solidFill>
            <a:headEnd type="oval" w="sm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사각형: 둥근 모서리 110">
            <a:extLst>
              <a:ext uri="{FF2B5EF4-FFF2-40B4-BE49-F238E27FC236}">
                <a16:creationId xmlns:a16="http://schemas.microsoft.com/office/drawing/2014/main" id="{64067315-30AE-BBBA-B5D2-D92C9A6A473A}"/>
              </a:ext>
            </a:extLst>
          </p:cNvPr>
          <p:cNvSpPr/>
          <p:nvPr/>
        </p:nvSpPr>
        <p:spPr>
          <a:xfrm>
            <a:off x="4347825" y="2744529"/>
            <a:ext cx="305057" cy="214318"/>
          </a:xfrm>
          <a:prstGeom prst="round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457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0" i="0" u="none" strike="noStrike" kern="1200" cap="none" spc="-30" normalizeH="0" baseline="0" noProof="0" dirty="0">
                <a:ln>
                  <a:solidFill>
                    <a:srgbClr val="6AA3D8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KoPub돋움체 Bold"/>
                <a:ea typeface="KoPub돋움체 Bold"/>
                <a:cs typeface="+mn-cs"/>
              </a:rPr>
              <a:t>SBC</a:t>
            </a:r>
            <a:endParaRPr kumimoji="0" lang="ko-KR" altLang="en-US" sz="900" b="0" i="0" u="none" strike="noStrike" kern="1200" cap="none" spc="-30" normalizeH="0" baseline="0" noProof="0" dirty="0">
              <a:ln>
                <a:solidFill>
                  <a:srgbClr val="6AA3D8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KoPub돋움체 Bold"/>
              <a:ea typeface="KoPub돋움체 Bold"/>
              <a:cs typeface="+mn-cs"/>
            </a:endParaRPr>
          </a:p>
        </p:txBody>
      </p:sp>
      <p:sp>
        <p:nvSpPr>
          <p:cNvPr id="112" name="사각형: 둥근 모서리 111">
            <a:extLst>
              <a:ext uri="{FF2B5EF4-FFF2-40B4-BE49-F238E27FC236}">
                <a16:creationId xmlns:a16="http://schemas.microsoft.com/office/drawing/2014/main" id="{EEFCAFDF-D552-67CD-0B0E-86373DB7FA4A}"/>
              </a:ext>
            </a:extLst>
          </p:cNvPr>
          <p:cNvSpPr/>
          <p:nvPr/>
        </p:nvSpPr>
        <p:spPr>
          <a:xfrm>
            <a:off x="4347825" y="3394970"/>
            <a:ext cx="305057" cy="214318"/>
          </a:xfrm>
          <a:prstGeom prst="round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457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0" i="0" u="none" strike="noStrike" kern="1200" cap="none" spc="-30" normalizeH="0" baseline="0" noProof="0" dirty="0">
                <a:ln>
                  <a:solidFill>
                    <a:srgbClr val="6AA3D8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KoPub돋움체 Bold"/>
                <a:ea typeface="KoPub돋움체 Bold"/>
                <a:cs typeface="+mn-cs"/>
              </a:rPr>
              <a:t>PBX</a:t>
            </a:r>
            <a:endParaRPr kumimoji="0" lang="ko-KR" altLang="en-US" sz="900" b="0" i="0" u="none" strike="noStrike" kern="1200" cap="none" spc="-30" normalizeH="0" baseline="0" noProof="0" dirty="0">
              <a:ln>
                <a:solidFill>
                  <a:srgbClr val="6AA3D8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KoPub돋움체 Bold"/>
              <a:ea typeface="KoPub돋움체 Bold"/>
              <a:cs typeface="+mn-cs"/>
            </a:endParaRPr>
          </a:p>
        </p:txBody>
      </p:sp>
      <p:sp>
        <p:nvSpPr>
          <p:cNvPr id="113" name="사각형: 둥근 모서리 112">
            <a:extLst>
              <a:ext uri="{FF2B5EF4-FFF2-40B4-BE49-F238E27FC236}">
                <a16:creationId xmlns:a16="http://schemas.microsoft.com/office/drawing/2014/main" id="{2A16681D-B2F0-5AEF-8D47-720CD8E88EA8}"/>
              </a:ext>
            </a:extLst>
          </p:cNvPr>
          <p:cNvSpPr/>
          <p:nvPr/>
        </p:nvSpPr>
        <p:spPr>
          <a:xfrm>
            <a:off x="3801187" y="3308299"/>
            <a:ext cx="305057" cy="214318"/>
          </a:xfrm>
          <a:prstGeom prst="round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457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0" i="0" u="none" strike="noStrike" kern="1200" cap="none" spc="-30" normalizeH="0" baseline="0" noProof="0" dirty="0">
                <a:ln>
                  <a:solidFill>
                    <a:srgbClr val="6AA3D8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KoPub돋움체 Bold"/>
                <a:ea typeface="KoPub돋움체 Bold"/>
                <a:cs typeface="+mn-cs"/>
              </a:rPr>
              <a:t>IVR</a:t>
            </a:r>
            <a:endParaRPr kumimoji="0" lang="ko-KR" altLang="en-US" sz="900" b="0" i="0" u="none" strike="noStrike" kern="1200" cap="none" spc="-30" normalizeH="0" baseline="0" noProof="0" dirty="0">
              <a:ln>
                <a:solidFill>
                  <a:srgbClr val="6AA3D8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KoPub돋움체 Bold"/>
              <a:ea typeface="KoPub돋움체 Bold"/>
              <a:cs typeface="+mn-cs"/>
            </a:endParaRPr>
          </a:p>
        </p:txBody>
      </p:sp>
      <p:sp>
        <p:nvSpPr>
          <p:cNvPr id="115" name="사각형: 둥근 모서리 114">
            <a:extLst>
              <a:ext uri="{FF2B5EF4-FFF2-40B4-BE49-F238E27FC236}">
                <a16:creationId xmlns:a16="http://schemas.microsoft.com/office/drawing/2014/main" id="{06908DBA-4278-BD27-8067-86D4A8253257}"/>
              </a:ext>
            </a:extLst>
          </p:cNvPr>
          <p:cNvSpPr/>
          <p:nvPr/>
        </p:nvSpPr>
        <p:spPr>
          <a:xfrm>
            <a:off x="3840395" y="3353154"/>
            <a:ext cx="305057" cy="214318"/>
          </a:xfrm>
          <a:prstGeom prst="round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457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0" i="0" u="none" strike="noStrike" kern="1200" cap="none" spc="-30" normalizeH="0" baseline="0" noProof="0" dirty="0">
                <a:ln>
                  <a:solidFill>
                    <a:srgbClr val="6AA3D8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KoPub돋움체 Bold"/>
                <a:ea typeface="KoPub돋움체 Bold"/>
                <a:cs typeface="+mn-cs"/>
              </a:rPr>
              <a:t>IVR</a:t>
            </a:r>
            <a:endParaRPr kumimoji="0" lang="ko-KR" altLang="en-US" sz="900" b="0" i="0" u="none" strike="noStrike" kern="1200" cap="none" spc="-30" normalizeH="0" baseline="0" noProof="0" dirty="0">
              <a:ln>
                <a:solidFill>
                  <a:srgbClr val="6AA3D8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KoPub돋움체 Bold"/>
              <a:ea typeface="KoPub돋움체 Bold"/>
              <a:cs typeface="+mn-cs"/>
            </a:endParaRPr>
          </a:p>
        </p:txBody>
      </p:sp>
      <p:sp>
        <p:nvSpPr>
          <p:cNvPr id="116" name="사각형: 둥근 모서리 115">
            <a:extLst>
              <a:ext uri="{FF2B5EF4-FFF2-40B4-BE49-F238E27FC236}">
                <a16:creationId xmlns:a16="http://schemas.microsoft.com/office/drawing/2014/main" id="{3651215B-0082-9159-D33D-63AB1780392B}"/>
              </a:ext>
            </a:extLst>
          </p:cNvPr>
          <p:cNvSpPr/>
          <p:nvPr/>
        </p:nvSpPr>
        <p:spPr>
          <a:xfrm>
            <a:off x="3876329" y="3396636"/>
            <a:ext cx="305057" cy="214318"/>
          </a:xfrm>
          <a:prstGeom prst="round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457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0" i="0" u="none" strike="noStrike" kern="1200" cap="none" spc="-30" normalizeH="0" baseline="0" noProof="0" dirty="0">
                <a:ln>
                  <a:solidFill>
                    <a:srgbClr val="6AA3D8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KoPub돋움체 Bold"/>
                <a:ea typeface="KoPub돋움체 Bold"/>
                <a:cs typeface="+mn-cs"/>
              </a:rPr>
              <a:t>IVR</a:t>
            </a:r>
            <a:endParaRPr kumimoji="0" lang="ko-KR" altLang="en-US" sz="900" b="0" i="0" u="none" strike="noStrike" kern="1200" cap="none" spc="-30" normalizeH="0" baseline="0" noProof="0" dirty="0">
              <a:ln>
                <a:solidFill>
                  <a:srgbClr val="6AA3D8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KoPub돋움체 Bold"/>
              <a:ea typeface="KoPub돋움체 Bold"/>
              <a:cs typeface="+mn-cs"/>
            </a:endParaRPr>
          </a:p>
        </p:txBody>
      </p:sp>
      <p:sp>
        <p:nvSpPr>
          <p:cNvPr id="117" name="사각형: 둥근 모서리 116">
            <a:extLst>
              <a:ext uri="{FF2B5EF4-FFF2-40B4-BE49-F238E27FC236}">
                <a16:creationId xmlns:a16="http://schemas.microsoft.com/office/drawing/2014/main" id="{DF38ECC3-9ACD-4041-B7DD-A32AFDCDA10A}"/>
              </a:ext>
            </a:extLst>
          </p:cNvPr>
          <p:cNvSpPr/>
          <p:nvPr/>
        </p:nvSpPr>
        <p:spPr>
          <a:xfrm>
            <a:off x="4156953" y="3932493"/>
            <a:ext cx="305057" cy="214318"/>
          </a:xfrm>
          <a:prstGeom prst="round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457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0" i="0" u="none" strike="noStrike" kern="1200" cap="none" spc="-30" normalizeH="0" baseline="0" noProof="0" dirty="0">
                <a:ln>
                  <a:solidFill>
                    <a:srgbClr val="6AA3D8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KoPub돋움체 Bold"/>
                <a:ea typeface="KoPub돋움체 Bold"/>
                <a:cs typeface="+mn-cs"/>
              </a:rPr>
              <a:t>CTI</a:t>
            </a:r>
            <a:endParaRPr kumimoji="0" lang="ko-KR" altLang="en-US" sz="900" b="0" i="0" u="none" strike="noStrike" kern="1200" cap="none" spc="-30" normalizeH="0" baseline="0" noProof="0" dirty="0">
              <a:ln>
                <a:solidFill>
                  <a:srgbClr val="6AA3D8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KoPub돋움체 Bold"/>
              <a:ea typeface="KoPub돋움체 Bold"/>
              <a:cs typeface="+mn-cs"/>
            </a:endParaRPr>
          </a:p>
        </p:txBody>
      </p:sp>
      <p:pic>
        <p:nvPicPr>
          <p:cNvPr id="118" name="그림 117">
            <a:extLst>
              <a:ext uri="{FF2B5EF4-FFF2-40B4-BE49-F238E27FC236}">
                <a16:creationId xmlns:a16="http://schemas.microsoft.com/office/drawing/2014/main" id="{B08EA114-31E9-B5B6-3B86-E6F1AF043A1C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194914" y="4836717"/>
            <a:ext cx="241715" cy="271197"/>
          </a:xfrm>
          <a:prstGeom prst="rect">
            <a:avLst/>
          </a:prstGeom>
        </p:spPr>
      </p:pic>
      <p:cxnSp>
        <p:nvCxnSpPr>
          <p:cNvPr id="119" name="직선 화살표 연결선 53">
            <a:extLst>
              <a:ext uri="{FF2B5EF4-FFF2-40B4-BE49-F238E27FC236}">
                <a16:creationId xmlns:a16="http://schemas.microsoft.com/office/drawing/2014/main" id="{7BDFD2DE-4B7F-E439-C158-EDEA49F63A13}"/>
              </a:ext>
            </a:extLst>
          </p:cNvPr>
          <p:cNvCxnSpPr>
            <a:cxnSpLocks/>
            <a:stCxn id="112" idx="2"/>
            <a:endCxn id="99" idx="0"/>
          </p:cNvCxnSpPr>
          <p:nvPr/>
        </p:nvCxnSpPr>
        <p:spPr>
          <a:xfrm>
            <a:off x="4500353" y="3609288"/>
            <a:ext cx="138" cy="1255532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headEnd type="oval" w="sm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직선 화살표 연결선 119">
            <a:extLst>
              <a:ext uri="{FF2B5EF4-FFF2-40B4-BE49-F238E27FC236}">
                <a16:creationId xmlns:a16="http://schemas.microsoft.com/office/drawing/2014/main" id="{73C42B8A-DA67-682B-8DA4-96CD0D9B3D90}"/>
              </a:ext>
            </a:extLst>
          </p:cNvPr>
          <p:cNvCxnSpPr>
            <a:cxnSpLocks/>
            <a:stCxn id="117" idx="2"/>
            <a:endCxn id="118" idx="0"/>
          </p:cNvCxnSpPr>
          <p:nvPr/>
        </p:nvCxnSpPr>
        <p:spPr>
          <a:xfrm>
            <a:off x="4309481" y="4146811"/>
            <a:ext cx="6291" cy="689907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headEnd type="oval" w="sm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직선 화살표 연결선 120">
            <a:extLst>
              <a:ext uri="{FF2B5EF4-FFF2-40B4-BE49-F238E27FC236}">
                <a16:creationId xmlns:a16="http://schemas.microsoft.com/office/drawing/2014/main" id="{E6E1D1C0-1B27-4E59-BDB5-EFD50115A6C1}"/>
              </a:ext>
            </a:extLst>
          </p:cNvPr>
          <p:cNvCxnSpPr>
            <a:cxnSpLocks/>
            <a:stCxn id="111" idx="2"/>
            <a:endCxn id="112" idx="0"/>
          </p:cNvCxnSpPr>
          <p:nvPr/>
        </p:nvCxnSpPr>
        <p:spPr>
          <a:xfrm>
            <a:off x="4500353" y="2958847"/>
            <a:ext cx="0" cy="436123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headEnd type="oval" w="sm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직선 화살표 연결선 121">
            <a:extLst>
              <a:ext uri="{FF2B5EF4-FFF2-40B4-BE49-F238E27FC236}">
                <a16:creationId xmlns:a16="http://schemas.microsoft.com/office/drawing/2014/main" id="{8DA70871-C979-C99E-BD32-88351226AAEA}"/>
              </a:ext>
            </a:extLst>
          </p:cNvPr>
          <p:cNvCxnSpPr>
            <a:cxnSpLocks/>
            <a:stCxn id="112" idx="1"/>
            <a:endCxn id="116" idx="3"/>
          </p:cNvCxnSpPr>
          <p:nvPr/>
        </p:nvCxnSpPr>
        <p:spPr>
          <a:xfrm flipH="1">
            <a:off x="4181386" y="3502128"/>
            <a:ext cx="166439" cy="1667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직선 화살표 연결선 130">
            <a:extLst>
              <a:ext uri="{FF2B5EF4-FFF2-40B4-BE49-F238E27FC236}">
                <a16:creationId xmlns:a16="http://schemas.microsoft.com/office/drawing/2014/main" id="{42B10702-5D90-22BC-C064-B7F9AFBA43B6}"/>
              </a:ext>
            </a:extLst>
          </p:cNvPr>
          <p:cNvCxnSpPr>
            <a:cxnSpLocks/>
            <a:stCxn id="116" idx="2"/>
            <a:endCxn id="117" idx="1"/>
          </p:cNvCxnSpPr>
          <p:nvPr/>
        </p:nvCxnSpPr>
        <p:spPr>
          <a:xfrm rot="16200000" flipH="1">
            <a:off x="3878556" y="3761254"/>
            <a:ext cx="428697" cy="128095"/>
          </a:xfrm>
          <a:prstGeom prst="bentConnector2">
            <a:avLst/>
          </a:prstGeom>
          <a:ln>
            <a:solidFill>
              <a:schemeClr val="bg1">
                <a:lumMod val="50000"/>
              </a:schemeClr>
            </a:solidFill>
            <a:headEnd type="oval" w="sm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직선 화살표 연결선 123">
            <a:extLst>
              <a:ext uri="{FF2B5EF4-FFF2-40B4-BE49-F238E27FC236}">
                <a16:creationId xmlns:a16="http://schemas.microsoft.com/office/drawing/2014/main" id="{795897FA-CA99-9180-BB47-CA054AC065BA}"/>
              </a:ext>
            </a:extLst>
          </p:cNvPr>
          <p:cNvCxnSpPr>
            <a:cxnSpLocks/>
            <a:endCxn id="100" idx="0"/>
          </p:cNvCxnSpPr>
          <p:nvPr/>
        </p:nvCxnSpPr>
        <p:spPr>
          <a:xfrm flipH="1">
            <a:off x="3414750" y="2500147"/>
            <a:ext cx="308937" cy="244382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headEnd type="oval" w="sm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직선 화살표 연결선 124">
            <a:extLst>
              <a:ext uri="{FF2B5EF4-FFF2-40B4-BE49-F238E27FC236}">
                <a16:creationId xmlns:a16="http://schemas.microsoft.com/office/drawing/2014/main" id="{12AB462B-2B7F-A8E3-C67C-D99E3CF681CA}"/>
              </a:ext>
            </a:extLst>
          </p:cNvPr>
          <p:cNvCxnSpPr>
            <a:cxnSpLocks/>
            <a:endCxn id="111" idx="0"/>
          </p:cNvCxnSpPr>
          <p:nvPr/>
        </p:nvCxnSpPr>
        <p:spPr>
          <a:xfrm>
            <a:off x="3723688" y="2500147"/>
            <a:ext cx="776666" cy="244382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직선 화살표 연결선 125">
            <a:extLst>
              <a:ext uri="{FF2B5EF4-FFF2-40B4-BE49-F238E27FC236}">
                <a16:creationId xmlns:a16="http://schemas.microsoft.com/office/drawing/2014/main" id="{9330269A-9410-0BC5-D121-B69108D98DBB}"/>
              </a:ext>
            </a:extLst>
          </p:cNvPr>
          <p:cNvCxnSpPr>
            <a:cxnSpLocks/>
            <a:stCxn id="100" idx="2"/>
            <a:endCxn id="101" idx="0"/>
          </p:cNvCxnSpPr>
          <p:nvPr/>
        </p:nvCxnSpPr>
        <p:spPr>
          <a:xfrm>
            <a:off x="3414750" y="2958847"/>
            <a:ext cx="0" cy="436123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dash"/>
            <a:headEnd type="oval" w="sm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직선 화살표 연결선 126">
            <a:extLst>
              <a:ext uri="{FF2B5EF4-FFF2-40B4-BE49-F238E27FC236}">
                <a16:creationId xmlns:a16="http://schemas.microsoft.com/office/drawing/2014/main" id="{DF6A238F-62E4-7B67-1BDE-69200CBC27C3}"/>
              </a:ext>
            </a:extLst>
          </p:cNvPr>
          <p:cNvCxnSpPr>
            <a:cxnSpLocks/>
            <a:stCxn id="100" idx="2"/>
            <a:endCxn id="112" idx="0"/>
          </p:cNvCxnSpPr>
          <p:nvPr/>
        </p:nvCxnSpPr>
        <p:spPr>
          <a:xfrm>
            <a:off x="3414750" y="2958847"/>
            <a:ext cx="1085603" cy="436123"/>
          </a:xfrm>
          <a:prstGeom prst="straightConnector1">
            <a:avLst/>
          </a:prstGeom>
          <a:ln w="19050" cmpd="sng">
            <a:solidFill>
              <a:schemeClr val="accent5"/>
            </a:solidFill>
            <a:prstDash val="solid"/>
            <a:headEnd type="oval" w="sm" len="sm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직선 화살표 연결선 331">
            <a:extLst>
              <a:ext uri="{FF2B5EF4-FFF2-40B4-BE49-F238E27FC236}">
                <a16:creationId xmlns:a16="http://schemas.microsoft.com/office/drawing/2014/main" id="{AF1D4284-C7C5-975C-9E5A-6654E4AE29CA}"/>
              </a:ext>
            </a:extLst>
          </p:cNvPr>
          <p:cNvCxnSpPr>
            <a:cxnSpLocks/>
            <a:stCxn id="112" idx="2"/>
            <a:endCxn id="98" idx="0"/>
          </p:cNvCxnSpPr>
          <p:nvPr/>
        </p:nvCxnSpPr>
        <p:spPr>
          <a:xfrm rot="5400000">
            <a:off x="3329616" y="3691296"/>
            <a:ext cx="1252746" cy="1088730"/>
          </a:xfrm>
          <a:prstGeom prst="curvedConnector3">
            <a:avLst>
              <a:gd name="adj1" fmla="val 50000"/>
            </a:avLst>
          </a:prstGeom>
          <a:ln w="12700">
            <a:solidFill>
              <a:schemeClr val="accent5"/>
            </a:solidFill>
            <a:prstDash val="sysDash"/>
            <a:headEnd type="oval" w="sm" len="sm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직선 화살표 연결선 130">
            <a:extLst>
              <a:ext uri="{FF2B5EF4-FFF2-40B4-BE49-F238E27FC236}">
                <a16:creationId xmlns:a16="http://schemas.microsoft.com/office/drawing/2014/main" id="{03178E44-7C99-0AD1-DE84-D57167B4CD3C}"/>
              </a:ext>
            </a:extLst>
          </p:cNvPr>
          <p:cNvCxnSpPr>
            <a:cxnSpLocks/>
            <a:stCxn id="101" idx="1"/>
            <a:endCxn id="105" idx="0"/>
          </p:cNvCxnSpPr>
          <p:nvPr/>
        </p:nvCxnSpPr>
        <p:spPr>
          <a:xfrm rot="10800000" flipV="1">
            <a:off x="3201332" y="3502128"/>
            <a:ext cx="60891" cy="436407"/>
          </a:xfrm>
          <a:prstGeom prst="bentConnector2">
            <a:avLst/>
          </a:prstGeom>
          <a:ln>
            <a:solidFill>
              <a:schemeClr val="bg1">
                <a:lumMod val="50000"/>
              </a:schemeClr>
            </a:solidFill>
            <a:prstDash val="dash"/>
            <a:headEnd type="oval" w="sm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직선 화살표 연결선 331">
            <a:extLst>
              <a:ext uri="{FF2B5EF4-FFF2-40B4-BE49-F238E27FC236}">
                <a16:creationId xmlns:a16="http://schemas.microsoft.com/office/drawing/2014/main" id="{17959E67-5E7A-88E4-2DC4-7BFFB891F82B}"/>
              </a:ext>
            </a:extLst>
          </p:cNvPr>
          <p:cNvCxnSpPr>
            <a:cxnSpLocks/>
            <a:stCxn id="112" idx="2"/>
            <a:endCxn id="104" idx="3"/>
          </p:cNvCxnSpPr>
          <p:nvPr/>
        </p:nvCxnSpPr>
        <p:spPr>
          <a:xfrm rot="5400000" flipH="1">
            <a:off x="3746562" y="2855497"/>
            <a:ext cx="105492" cy="1402090"/>
          </a:xfrm>
          <a:prstGeom prst="curvedConnector4">
            <a:avLst>
              <a:gd name="adj1" fmla="val -221049"/>
              <a:gd name="adj2" fmla="val 55439"/>
            </a:avLst>
          </a:prstGeom>
          <a:ln w="12700">
            <a:solidFill>
              <a:schemeClr val="accent5"/>
            </a:solidFill>
            <a:prstDash val="sysDash"/>
            <a:headEnd type="oval" w="sm" len="sm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직선 화살표 연결선 331">
            <a:extLst>
              <a:ext uri="{FF2B5EF4-FFF2-40B4-BE49-F238E27FC236}">
                <a16:creationId xmlns:a16="http://schemas.microsoft.com/office/drawing/2014/main" id="{7E0E04FC-873D-51D2-88B0-2876C109C7F1}"/>
              </a:ext>
            </a:extLst>
          </p:cNvPr>
          <p:cNvCxnSpPr>
            <a:cxnSpLocks/>
            <a:stCxn id="112" idx="2"/>
            <a:endCxn id="105" idx="0"/>
          </p:cNvCxnSpPr>
          <p:nvPr/>
        </p:nvCxnSpPr>
        <p:spPr>
          <a:xfrm rot="5400000">
            <a:off x="3686218" y="3124401"/>
            <a:ext cx="329247" cy="1299022"/>
          </a:xfrm>
          <a:prstGeom prst="curvedConnector3">
            <a:avLst>
              <a:gd name="adj1" fmla="val 50000"/>
            </a:avLst>
          </a:prstGeom>
          <a:ln w="12700">
            <a:solidFill>
              <a:schemeClr val="accent5"/>
            </a:solidFill>
            <a:prstDash val="sysDash"/>
            <a:headEnd type="oval" w="sm" len="sm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2" name="그림 131">
            <a:extLst>
              <a:ext uri="{FF2B5EF4-FFF2-40B4-BE49-F238E27FC236}">
                <a16:creationId xmlns:a16="http://schemas.microsoft.com/office/drawing/2014/main" id="{DC2897AC-2162-4688-B39B-CBAD81F92F04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048" y="4862034"/>
            <a:ext cx="212727" cy="220562"/>
          </a:xfrm>
          <a:prstGeom prst="rect">
            <a:avLst/>
          </a:prstGeom>
        </p:spPr>
      </p:pic>
      <p:pic>
        <p:nvPicPr>
          <p:cNvPr id="133" name="그림 132">
            <a:extLst>
              <a:ext uri="{FF2B5EF4-FFF2-40B4-BE49-F238E27FC236}">
                <a16:creationId xmlns:a16="http://schemas.microsoft.com/office/drawing/2014/main" id="{6A9079DE-C8F2-5D66-8DC5-27F81BF1D643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916" y="4864820"/>
            <a:ext cx="212727" cy="220562"/>
          </a:xfrm>
          <a:prstGeom prst="rect">
            <a:avLst/>
          </a:prstGeom>
        </p:spPr>
      </p:pic>
      <p:sp>
        <p:nvSpPr>
          <p:cNvPr id="134" name="사각형: 둥근 모서리 133">
            <a:extLst>
              <a:ext uri="{FF2B5EF4-FFF2-40B4-BE49-F238E27FC236}">
                <a16:creationId xmlns:a16="http://schemas.microsoft.com/office/drawing/2014/main" id="{B0E43962-7CAF-2BD1-6EC8-895819969974}"/>
              </a:ext>
            </a:extLst>
          </p:cNvPr>
          <p:cNvSpPr/>
          <p:nvPr/>
        </p:nvSpPr>
        <p:spPr>
          <a:xfrm>
            <a:off x="5706010" y="2744529"/>
            <a:ext cx="305057" cy="214318"/>
          </a:xfrm>
          <a:prstGeom prst="round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457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0" i="0" u="none" strike="noStrike" kern="1200" cap="none" spc="-30" normalizeH="0" baseline="0" noProof="0" dirty="0">
                <a:ln>
                  <a:solidFill>
                    <a:srgbClr val="6AA3D8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KoPub돋움체 Bold"/>
                <a:ea typeface="KoPub돋움체 Bold"/>
                <a:cs typeface="+mn-cs"/>
              </a:rPr>
              <a:t>SBC</a:t>
            </a:r>
            <a:endParaRPr kumimoji="0" lang="ko-KR" altLang="en-US" sz="900" b="0" i="0" u="none" strike="noStrike" kern="1200" cap="none" spc="-30" normalizeH="0" baseline="0" noProof="0" dirty="0">
              <a:ln>
                <a:solidFill>
                  <a:srgbClr val="6AA3D8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KoPub돋움체 Bold"/>
              <a:ea typeface="KoPub돋움체 Bold"/>
              <a:cs typeface="+mn-cs"/>
            </a:endParaRPr>
          </a:p>
        </p:txBody>
      </p:sp>
      <p:sp>
        <p:nvSpPr>
          <p:cNvPr id="135" name="사각형: 둥근 모서리 134">
            <a:extLst>
              <a:ext uri="{FF2B5EF4-FFF2-40B4-BE49-F238E27FC236}">
                <a16:creationId xmlns:a16="http://schemas.microsoft.com/office/drawing/2014/main" id="{77D3B406-A51F-F4DC-C036-D845FB006358}"/>
              </a:ext>
            </a:extLst>
          </p:cNvPr>
          <p:cNvSpPr/>
          <p:nvPr/>
        </p:nvSpPr>
        <p:spPr>
          <a:xfrm>
            <a:off x="5706010" y="3394970"/>
            <a:ext cx="305057" cy="214318"/>
          </a:xfrm>
          <a:prstGeom prst="round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457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0" i="0" u="none" strike="noStrike" kern="1200" cap="none" spc="-30" normalizeH="0" baseline="0" noProof="0" dirty="0">
                <a:ln>
                  <a:solidFill>
                    <a:srgbClr val="6AA3D8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KoPub돋움체 Bold"/>
                <a:ea typeface="KoPub돋움체 Bold"/>
                <a:cs typeface="+mn-cs"/>
              </a:rPr>
              <a:t>PBX</a:t>
            </a:r>
            <a:endParaRPr kumimoji="0" lang="ko-KR" altLang="en-US" sz="900" b="0" i="0" u="none" strike="noStrike" kern="1200" cap="none" spc="-30" normalizeH="0" baseline="0" noProof="0" dirty="0">
              <a:ln>
                <a:solidFill>
                  <a:srgbClr val="6AA3D8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KoPub돋움체 Bold"/>
              <a:ea typeface="KoPub돋움체 Bold"/>
              <a:cs typeface="+mn-cs"/>
            </a:endParaRPr>
          </a:p>
        </p:txBody>
      </p:sp>
      <p:sp>
        <p:nvSpPr>
          <p:cNvPr id="136" name="사각형: 둥근 모서리 135">
            <a:extLst>
              <a:ext uri="{FF2B5EF4-FFF2-40B4-BE49-F238E27FC236}">
                <a16:creationId xmlns:a16="http://schemas.microsoft.com/office/drawing/2014/main" id="{E6FC9DBB-907F-1EFD-3E59-FAE091859ADD}"/>
              </a:ext>
            </a:extLst>
          </p:cNvPr>
          <p:cNvSpPr/>
          <p:nvPr/>
        </p:nvSpPr>
        <p:spPr>
          <a:xfrm>
            <a:off x="5159244" y="3308299"/>
            <a:ext cx="305057" cy="214318"/>
          </a:xfrm>
          <a:prstGeom prst="round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457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0" i="0" u="none" strike="noStrike" kern="1200" cap="none" spc="-30" normalizeH="0" baseline="0" noProof="0" dirty="0">
                <a:ln>
                  <a:solidFill>
                    <a:srgbClr val="6AA3D8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KoPub돋움체 Bold"/>
                <a:ea typeface="KoPub돋움체 Bold"/>
                <a:cs typeface="+mn-cs"/>
              </a:rPr>
              <a:t>IVR</a:t>
            </a:r>
            <a:endParaRPr kumimoji="0" lang="ko-KR" altLang="en-US" sz="900" b="0" i="0" u="none" strike="noStrike" kern="1200" cap="none" spc="-30" normalizeH="0" baseline="0" noProof="0" dirty="0">
              <a:ln>
                <a:solidFill>
                  <a:srgbClr val="6AA3D8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KoPub돋움체 Bold"/>
              <a:ea typeface="KoPub돋움체 Bold"/>
              <a:cs typeface="+mn-cs"/>
            </a:endParaRPr>
          </a:p>
        </p:txBody>
      </p:sp>
      <p:sp>
        <p:nvSpPr>
          <p:cNvPr id="137" name="사각형: 둥근 모서리 136">
            <a:extLst>
              <a:ext uri="{FF2B5EF4-FFF2-40B4-BE49-F238E27FC236}">
                <a16:creationId xmlns:a16="http://schemas.microsoft.com/office/drawing/2014/main" id="{B23C944C-9D4B-65A4-8A02-F86FC2969048}"/>
              </a:ext>
            </a:extLst>
          </p:cNvPr>
          <p:cNvSpPr/>
          <p:nvPr/>
        </p:nvSpPr>
        <p:spPr>
          <a:xfrm>
            <a:off x="5198452" y="3353154"/>
            <a:ext cx="305057" cy="214318"/>
          </a:xfrm>
          <a:prstGeom prst="round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457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0" i="0" u="none" strike="noStrike" kern="1200" cap="none" spc="-30" normalizeH="0" baseline="0" noProof="0" dirty="0">
                <a:ln>
                  <a:solidFill>
                    <a:srgbClr val="6AA3D8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KoPub돋움체 Bold"/>
                <a:ea typeface="KoPub돋움체 Bold"/>
                <a:cs typeface="+mn-cs"/>
              </a:rPr>
              <a:t>IVR</a:t>
            </a:r>
            <a:endParaRPr kumimoji="0" lang="ko-KR" altLang="en-US" sz="900" b="0" i="0" u="none" strike="noStrike" kern="1200" cap="none" spc="-30" normalizeH="0" baseline="0" noProof="0" dirty="0">
              <a:ln>
                <a:solidFill>
                  <a:srgbClr val="6AA3D8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KoPub돋움체 Bold"/>
              <a:ea typeface="KoPub돋움체 Bold"/>
              <a:cs typeface="+mn-cs"/>
            </a:endParaRPr>
          </a:p>
        </p:txBody>
      </p:sp>
      <p:sp>
        <p:nvSpPr>
          <p:cNvPr id="138" name="사각형: 둥근 모서리 137">
            <a:extLst>
              <a:ext uri="{FF2B5EF4-FFF2-40B4-BE49-F238E27FC236}">
                <a16:creationId xmlns:a16="http://schemas.microsoft.com/office/drawing/2014/main" id="{A3CD702A-5C8B-ED87-57A1-9B5E74F6610F}"/>
              </a:ext>
            </a:extLst>
          </p:cNvPr>
          <p:cNvSpPr/>
          <p:nvPr/>
        </p:nvSpPr>
        <p:spPr>
          <a:xfrm>
            <a:off x="5236994" y="3396636"/>
            <a:ext cx="305057" cy="214318"/>
          </a:xfrm>
          <a:prstGeom prst="round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457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0" i="0" u="none" strike="noStrike" kern="1200" cap="none" spc="-30" normalizeH="0" baseline="0" noProof="0" dirty="0">
                <a:ln>
                  <a:solidFill>
                    <a:srgbClr val="6AA3D8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KoPub돋움체 Bold"/>
                <a:ea typeface="KoPub돋움체 Bold"/>
                <a:cs typeface="+mn-cs"/>
              </a:rPr>
              <a:t>IVR</a:t>
            </a:r>
            <a:endParaRPr kumimoji="0" lang="ko-KR" altLang="en-US" sz="900" b="0" i="0" u="none" strike="noStrike" kern="1200" cap="none" spc="-30" normalizeH="0" baseline="0" noProof="0" dirty="0">
              <a:ln>
                <a:solidFill>
                  <a:srgbClr val="6AA3D8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KoPub돋움체 Bold"/>
              <a:ea typeface="KoPub돋움체 Bold"/>
              <a:cs typeface="+mn-cs"/>
            </a:endParaRPr>
          </a:p>
        </p:txBody>
      </p:sp>
      <p:sp>
        <p:nvSpPr>
          <p:cNvPr id="139" name="사각형: 둥근 모서리 138">
            <a:extLst>
              <a:ext uri="{FF2B5EF4-FFF2-40B4-BE49-F238E27FC236}">
                <a16:creationId xmlns:a16="http://schemas.microsoft.com/office/drawing/2014/main" id="{B10C180C-00C0-9AF9-6A0C-7DA639C2B561}"/>
              </a:ext>
            </a:extLst>
          </p:cNvPr>
          <p:cNvSpPr/>
          <p:nvPr/>
        </p:nvSpPr>
        <p:spPr>
          <a:xfrm>
            <a:off x="5492591" y="3938535"/>
            <a:ext cx="305057" cy="214318"/>
          </a:xfrm>
          <a:prstGeom prst="roundRect">
            <a:avLst/>
          </a:prstGeom>
          <a:solidFill>
            <a:schemeClr val="accent2"/>
          </a:solidFill>
          <a:ln w="25400"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prstMaterial="matte">
            <a:bevelT w="0" h="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457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oPub돋움체 Bold" panose="02020603020101020101" pitchFamily="18" charset="-127"/>
                <a:ea typeface="KoPub돋움체 Bold" panose="02020603020101020101" pitchFamily="18" charset="-127"/>
                <a:cs typeface="+mn-cs"/>
              </a:rPr>
              <a:t>CT</a:t>
            </a:r>
            <a:r>
              <a:rPr kumimoji="0" lang="en-US" altLang="ko-KR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oPub돋움체 Bold" panose="02020603020101020101" pitchFamily="18" charset="-127"/>
                <a:ea typeface="KoPub돋움체 Bold" panose="02020603020101020101" pitchFamily="18" charset="-127"/>
                <a:cs typeface="+mn-cs"/>
              </a:rPr>
              <a:t>I</a:t>
            </a:r>
            <a:endParaRPr kumimoji="0" lang="ko-KR" alt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oPub돋움체 Bold" panose="02020603020101020101" pitchFamily="18" charset="-127"/>
              <a:ea typeface="KoPub돋움체 Bold" panose="02020603020101020101" pitchFamily="18" charset="-127"/>
              <a:cs typeface="+mn-cs"/>
            </a:endParaRPr>
          </a:p>
        </p:txBody>
      </p:sp>
      <p:pic>
        <p:nvPicPr>
          <p:cNvPr id="140" name="그림 139">
            <a:extLst>
              <a:ext uri="{FF2B5EF4-FFF2-40B4-BE49-F238E27FC236}">
                <a16:creationId xmlns:a16="http://schemas.microsoft.com/office/drawing/2014/main" id="{6891DEC4-02D1-F035-886A-7E57F2BE8C87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5524830" y="4836717"/>
            <a:ext cx="241715" cy="271197"/>
          </a:xfrm>
          <a:prstGeom prst="rect">
            <a:avLst/>
          </a:prstGeom>
        </p:spPr>
      </p:pic>
      <p:cxnSp>
        <p:nvCxnSpPr>
          <p:cNvPr id="141" name="직선 화살표 연결선 140">
            <a:extLst>
              <a:ext uri="{FF2B5EF4-FFF2-40B4-BE49-F238E27FC236}">
                <a16:creationId xmlns:a16="http://schemas.microsoft.com/office/drawing/2014/main" id="{488DD775-01F4-96F4-17D1-7F0C0893B159}"/>
              </a:ext>
            </a:extLst>
          </p:cNvPr>
          <p:cNvCxnSpPr>
            <a:cxnSpLocks/>
            <a:stCxn id="135" idx="2"/>
            <a:endCxn id="132" idx="0"/>
          </p:cNvCxnSpPr>
          <p:nvPr/>
        </p:nvCxnSpPr>
        <p:spPr>
          <a:xfrm flipH="1">
            <a:off x="5855411" y="3609288"/>
            <a:ext cx="3127" cy="1252746"/>
          </a:xfrm>
          <a:prstGeom prst="straightConnector1">
            <a:avLst/>
          </a:prstGeom>
          <a:ln>
            <a:solidFill>
              <a:schemeClr val="accent3"/>
            </a:solidFill>
            <a:headEnd type="oval" w="sm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직선 화살표 연결선 141">
            <a:extLst>
              <a:ext uri="{FF2B5EF4-FFF2-40B4-BE49-F238E27FC236}">
                <a16:creationId xmlns:a16="http://schemas.microsoft.com/office/drawing/2014/main" id="{77DB73E6-43DD-B65D-8C50-251A0C7BCCAC}"/>
              </a:ext>
            </a:extLst>
          </p:cNvPr>
          <p:cNvCxnSpPr>
            <a:cxnSpLocks/>
            <a:stCxn id="139" idx="2"/>
            <a:endCxn id="140" idx="0"/>
          </p:cNvCxnSpPr>
          <p:nvPr/>
        </p:nvCxnSpPr>
        <p:spPr>
          <a:xfrm>
            <a:off x="5645119" y="4152853"/>
            <a:ext cx="568" cy="683864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dash"/>
            <a:headEnd type="oval" w="sm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직선 화살표 연결선 142">
            <a:extLst>
              <a:ext uri="{FF2B5EF4-FFF2-40B4-BE49-F238E27FC236}">
                <a16:creationId xmlns:a16="http://schemas.microsoft.com/office/drawing/2014/main" id="{67B77D34-C9BE-D277-1DC0-56F3EC6B237F}"/>
              </a:ext>
            </a:extLst>
          </p:cNvPr>
          <p:cNvCxnSpPr>
            <a:cxnSpLocks/>
            <a:stCxn id="135" idx="1"/>
            <a:endCxn id="138" idx="3"/>
          </p:cNvCxnSpPr>
          <p:nvPr/>
        </p:nvCxnSpPr>
        <p:spPr>
          <a:xfrm flipH="1">
            <a:off x="5542051" y="3502128"/>
            <a:ext cx="163959" cy="1667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직선 화살표 연결선 130">
            <a:extLst>
              <a:ext uri="{FF2B5EF4-FFF2-40B4-BE49-F238E27FC236}">
                <a16:creationId xmlns:a16="http://schemas.microsoft.com/office/drawing/2014/main" id="{FA6AE165-4653-0219-31C7-5EDC50396D4B}"/>
              </a:ext>
            </a:extLst>
          </p:cNvPr>
          <p:cNvCxnSpPr>
            <a:cxnSpLocks/>
            <a:stCxn id="138" idx="2"/>
            <a:endCxn id="139" idx="1"/>
          </p:cNvCxnSpPr>
          <p:nvPr/>
        </p:nvCxnSpPr>
        <p:spPr>
          <a:xfrm rot="16200000" flipH="1">
            <a:off x="5223687" y="3776790"/>
            <a:ext cx="434740" cy="103068"/>
          </a:xfrm>
          <a:prstGeom prst="bentConnector2">
            <a:avLst/>
          </a:prstGeom>
          <a:ln>
            <a:solidFill>
              <a:schemeClr val="bg1">
                <a:lumMod val="50000"/>
              </a:schemeClr>
            </a:solidFill>
            <a:prstDash val="dash"/>
            <a:headEnd type="oval" w="sm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사각형: 둥근 모서리 147">
            <a:extLst>
              <a:ext uri="{FF2B5EF4-FFF2-40B4-BE49-F238E27FC236}">
                <a16:creationId xmlns:a16="http://schemas.microsoft.com/office/drawing/2014/main" id="{C36CBAAF-DEF9-18AF-1DFE-D768BA552341}"/>
              </a:ext>
            </a:extLst>
          </p:cNvPr>
          <p:cNvSpPr/>
          <p:nvPr/>
        </p:nvSpPr>
        <p:spPr>
          <a:xfrm>
            <a:off x="6791613" y="2744529"/>
            <a:ext cx="305057" cy="214318"/>
          </a:xfrm>
          <a:prstGeom prst="round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457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0" i="0" u="none" strike="noStrike" kern="1200" cap="none" spc="-30" normalizeH="0" baseline="0" noProof="0" dirty="0">
                <a:ln>
                  <a:solidFill>
                    <a:srgbClr val="6AA3D8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KoPub돋움체 Bold"/>
                <a:ea typeface="KoPub돋움체 Bold"/>
                <a:cs typeface="+mn-cs"/>
              </a:rPr>
              <a:t>SBC</a:t>
            </a:r>
            <a:endParaRPr kumimoji="0" lang="ko-KR" altLang="en-US" sz="900" b="0" i="0" u="none" strike="noStrike" kern="1200" cap="none" spc="-30" normalizeH="0" baseline="0" noProof="0" dirty="0">
              <a:ln>
                <a:solidFill>
                  <a:srgbClr val="6AA3D8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KoPub돋움체 Bold"/>
              <a:ea typeface="KoPub돋움체 Bold"/>
              <a:cs typeface="+mn-cs"/>
            </a:endParaRPr>
          </a:p>
        </p:txBody>
      </p:sp>
      <p:sp>
        <p:nvSpPr>
          <p:cNvPr id="149" name="사각형: 둥근 모서리 148">
            <a:extLst>
              <a:ext uri="{FF2B5EF4-FFF2-40B4-BE49-F238E27FC236}">
                <a16:creationId xmlns:a16="http://schemas.microsoft.com/office/drawing/2014/main" id="{EB357F4F-C128-AF56-9C72-B97886F663E9}"/>
              </a:ext>
            </a:extLst>
          </p:cNvPr>
          <p:cNvSpPr/>
          <p:nvPr/>
        </p:nvSpPr>
        <p:spPr>
          <a:xfrm>
            <a:off x="6791613" y="3394970"/>
            <a:ext cx="305057" cy="214318"/>
          </a:xfrm>
          <a:prstGeom prst="round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457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0" i="0" u="none" strike="noStrike" kern="1200" cap="none" spc="-30" normalizeH="0" baseline="0" noProof="0" dirty="0">
                <a:ln>
                  <a:solidFill>
                    <a:srgbClr val="6AA3D8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KoPub돋움체 Bold"/>
                <a:ea typeface="KoPub돋움체 Bold"/>
                <a:cs typeface="+mn-cs"/>
              </a:rPr>
              <a:t>PBX</a:t>
            </a:r>
            <a:endParaRPr kumimoji="0" lang="ko-KR" altLang="en-US" sz="900" b="0" i="0" u="none" strike="noStrike" kern="1200" cap="none" spc="-30" normalizeH="0" baseline="0" noProof="0" dirty="0">
              <a:ln>
                <a:solidFill>
                  <a:srgbClr val="6AA3D8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KoPub돋움체 Bold"/>
              <a:ea typeface="KoPub돋움체 Bold"/>
              <a:cs typeface="+mn-cs"/>
            </a:endParaRPr>
          </a:p>
        </p:txBody>
      </p:sp>
      <p:sp>
        <p:nvSpPr>
          <p:cNvPr id="150" name="사각형: 둥근 모서리 149">
            <a:extLst>
              <a:ext uri="{FF2B5EF4-FFF2-40B4-BE49-F238E27FC236}">
                <a16:creationId xmlns:a16="http://schemas.microsoft.com/office/drawing/2014/main" id="{E9398DA8-28A8-D21D-2E84-5785A7F26D54}"/>
              </a:ext>
            </a:extLst>
          </p:cNvPr>
          <p:cNvSpPr/>
          <p:nvPr/>
        </p:nvSpPr>
        <p:spPr>
          <a:xfrm>
            <a:off x="6244975" y="3308299"/>
            <a:ext cx="305057" cy="214318"/>
          </a:xfrm>
          <a:prstGeom prst="round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457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0" i="0" u="none" strike="noStrike" kern="1200" cap="none" spc="-30" normalizeH="0" baseline="0" noProof="0" dirty="0">
                <a:ln>
                  <a:solidFill>
                    <a:srgbClr val="6AA3D8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KoPub돋움체 Bold"/>
                <a:ea typeface="KoPub돋움체 Bold"/>
                <a:cs typeface="+mn-cs"/>
              </a:rPr>
              <a:t>IVR</a:t>
            </a:r>
            <a:endParaRPr kumimoji="0" lang="ko-KR" altLang="en-US" sz="900" b="0" i="0" u="none" strike="noStrike" kern="1200" cap="none" spc="-30" normalizeH="0" baseline="0" noProof="0" dirty="0">
              <a:ln>
                <a:solidFill>
                  <a:srgbClr val="6AA3D8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KoPub돋움체 Bold"/>
              <a:ea typeface="KoPub돋움체 Bold"/>
              <a:cs typeface="+mn-cs"/>
            </a:endParaRPr>
          </a:p>
        </p:txBody>
      </p:sp>
      <p:sp>
        <p:nvSpPr>
          <p:cNvPr id="151" name="사각형: 둥근 모서리 150">
            <a:extLst>
              <a:ext uri="{FF2B5EF4-FFF2-40B4-BE49-F238E27FC236}">
                <a16:creationId xmlns:a16="http://schemas.microsoft.com/office/drawing/2014/main" id="{909FBC43-F277-E105-F852-F49C44BE3348}"/>
              </a:ext>
            </a:extLst>
          </p:cNvPr>
          <p:cNvSpPr/>
          <p:nvPr/>
        </p:nvSpPr>
        <p:spPr>
          <a:xfrm>
            <a:off x="6284183" y="3353154"/>
            <a:ext cx="305057" cy="214318"/>
          </a:xfrm>
          <a:prstGeom prst="round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457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0" i="0" u="none" strike="noStrike" kern="1200" cap="none" spc="-30" normalizeH="0" baseline="0" noProof="0" dirty="0">
                <a:ln>
                  <a:solidFill>
                    <a:srgbClr val="6AA3D8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KoPub돋움체 Bold"/>
                <a:ea typeface="KoPub돋움체 Bold"/>
                <a:cs typeface="+mn-cs"/>
              </a:rPr>
              <a:t>IVR</a:t>
            </a:r>
            <a:endParaRPr kumimoji="0" lang="ko-KR" altLang="en-US" sz="900" b="0" i="0" u="none" strike="noStrike" kern="1200" cap="none" spc="-30" normalizeH="0" baseline="0" noProof="0" dirty="0">
              <a:ln>
                <a:solidFill>
                  <a:srgbClr val="6AA3D8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KoPub돋움체 Bold"/>
              <a:ea typeface="KoPub돋움체 Bold"/>
              <a:cs typeface="+mn-cs"/>
            </a:endParaRPr>
          </a:p>
        </p:txBody>
      </p:sp>
      <p:sp>
        <p:nvSpPr>
          <p:cNvPr id="152" name="사각형: 둥근 모서리 151">
            <a:extLst>
              <a:ext uri="{FF2B5EF4-FFF2-40B4-BE49-F238E27FC236}">
                <a16:creationId xmlns:a16="http://schemas.microsoft.com/office/drawing/2014/main" id="{CB641FF6-91C4-AAB4-3180-FD195F540138}"/>
              </a:ext>
            </a:extLst>
          </p:cNvPr>
          <p:cNvSpPr/>
          <p:nvPr/>
        </p:nvSpPr>
        <p:spPr>
          <a:xfrm>
            <a:off x="6320117" y="3396636"/>
            <a:ext cx="305057" cy="214318"/>
          </a:xfrm>
          <a:prstGeom prst="round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457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0" i="0" u="none" strike="noStrike" kern="1200" cap="none" spc="-30" normalizeH="0" baseline="0" noProof="0" dirty="0">
                <a:ln>
                  <a:solidFill>
                    <a:srgbClr val="6AA3D8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KoPub돋움체 Bold"/>
                <a:ea typeface="KoPub돋움체 Bold"/>
                <a:cs typeface="+mn-cs"/>
              </a:rPr>
              <a:t>IVR</a:t>
            </a:r>
            <a:endParaRPr kumimoji="0" lang="ko-KR" altLang="en-US" sz="900" b="0" i="0" u="none" strike="noStrike" kern="1200" cap="none" spc="-30" normalizeH="0" baseline="0" noProof="0" dirty="0">
              <a:ln>
                <a:solidFill>
                  <a:srgbClr val="6AA3D8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KoPub돋움체 Bold"/>
              <a:ea typeface="KoPub돋움체 Bold"/>
              <a:cs typeface="+mn-cs"/>
            </a:endParaRPr>
          </a:p>
        </p:txBody>
      </p:sp>
      <p:sp>
        <p:nvSpPr>
          <p:cNvPr id="153" name="사각형: 둥근 모서리 152">
            <a:extLst>
              <a:ext uri="{FF2B5EF4-FFF2-40B4-BE49-F238E27FC236}">
                <a16:creationId xmlns:a16="http://schemas.microsoft.com/office/drawing/2014/main" id="{EB750ED8-8515-503F-AE13-EF4308C2216B}"/>
              </a:ext>
            </a:extLst>
          </p:cNvPr>
          <p:cNvSpPr/>
          <p:nvPr/>
        </p:nvSpPr>
        <p:spPr>
          <a:xfrm>
            <a:off x="6600741" y="3932493"/>
            <a:ext cx="305057" cy="214318"/>
          </a:xfrm>
          <a:prstGeom prst="round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457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0" i="0" u="none" strike="noStrike" kern="1200" cap="none" spc="-30" normalizeH="0" baseline="0" noProof="0" dirty="0">
                <a:ln>
                  <a:solidFill>
                    <a:srgbClr val="6AA3D8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KoPub돋움체 Bold"/>
                <a:ea typeface="KoPub돋움체 Bold"/>
                <a:cs typeface="+mn-cs"/>
              </a:rPr>
              <a:t>CTI</a:t>
            </a:r>
            <a:endParaRPr kumimoji="0" lang="ko-KR" altLang="en-US" sz="900" b="0" i="0" u="none" strike="noStrike" kern="1200" cap="none" spc="-30" normalizeH="0" baseline="0" noProof="0" dirty="0">
              <a:ln>
                <a:solidFill>
                  <a:srgbClr val="6AA3D8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KoPub돋움체 Bold"/>
              <a:ea typeface="KoPub돋움체 Bold"/>
              <a:cs typeface="+mn-cs"/>
            </a:endParaRPr>
          </a:p>
        </p:txBody>
      </p:sp>
      <p:pic>
        <p:nvPicPr>
          <p:cNvPr id="154" name="그림 153">
            <a:extLst>
              <a:ext uri="{FF2B5EF4-FFF2-40B4-BE49-F238E27FC236}">
                <a16:creationId xmlns:a16="http://schemas.microsoft.com/office/drawing/2014/main" id="{54B96CC8-75E3-3EA6-8E15-0F9AC660B10B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6638702" y="4836717"/>
            <a:ext cx="241715" cy="271197"/>
          </a:xfrm>
          <a:prstGeom prst="rect">
            <a:avLst/>
          </a:prstGeom>
        </p:spPr>
      </p:pic>
      <p:cxnSp>
        <p:nvCxnSpPr>
          <p:cNvPr id="155" name="직선 화살표 연결선 53">
            <a:extLst>
              <a:ext uri="{FF2B5EF4-FFF2-40B4-BE49-F238E27FC236}">
                <a16:creationId xmlns:a16="http://schemas.microsoft.com/office/drawing/2014/main" id="{EDFE5B2B-A07C-EBF6-72B7-4BBCBCB21EB6}"/>
              </a:ext>
            </a:extLst>
          </p:cNvPr>
          <p:cNvCxnSpPr>
            <a:cxnSpLocks/>
            <a:stCxn id="149" idx="2"/>
            <a:endCxn id="133" idx="0"/>
          </p:cNvCxnSpPr>
          <p:nvPr/>
        </p:nvCxnSpPr>
        <p:spPr>
          <a:xfrm>
            <a:off x="6944141" y="3609288"/>
            <a:ext cx="138" cy="1255532"/>
          </a:xfrm>
          <a:prstGeom prst="straightConnector1">
            <a:avLst/>
          </a:prstGeom>
          <a:ln>
            <a:solidFill>
              <a:schemeClr val="accent3"/>
            </a:solidFill>
            <a:headEnd type="oval" w="sm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직선 화살표 연결선 155">
            <a:extLst>
              <a:ext uri="{FF2B5EF4-FFF2-40B4-BE49-F238E27FC236}">
                <a16:creationId xmlns:a16="http://schemas.microsoft.com/office/drawing/2014/main" id="{A70CE99F-94F7-CB71-361B-58E2B2C47B76}"/>
              </a:ext>
            </a:extLst>
          </p:cNvPr>
          <p:cNvCxnSpPr>
            <a:cxnSpLocks/>
            <a:stCxn id="153" idx="2"/>
            <a:endCxn id="154" idx="0"/>
          </p:cNvCxnSpPr>
          <p:nvPr/>
        </p:nvCxnSpPr>
        <p:spPr>
          <a:xfrm>
            <a:off x="6753269" y="4146811"/>
            <a:ext cx="6291" cy="689907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headEnd type="oval" w="sm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직선 화살표 연결선 156">
            <a:extLst>
              <a:ext uri="{FF2B5EF4-FFF2-40B4-BE49-F238E27FC236}">
                <a16:creationId xmlns:a16="http://schemas.microsoft.com/office/drawing/2014/main" id="{14055DEB-EABF-0382-C68E-9E4D75F47121}"/>
              </a:ext>
            </a:extLst>
          </p:cNvPr>
          <p:cNvCxnSpPr>
            <a:cxnSpLocks/>
            <a:stCxn id="148" idx="2"/>
            <a:endCxn id="149" idx="0"/>
          </p:cNvCxnSpPr>
          <p:nvPr/>
        </p:nvCxnSpPr>
        <p:spPr>
          <a:xfrm>
            <a:off x="6944141" y="2958847"/>
            <a:ext cx="0" cy="436123"/>
          </a:xfrm>
          <a:prstGeom prst="straightConnector1">
            <a:avLst/>
          </a:prstGeom>
          <a:ln>
            <a:solidFill>
              <a:schemeClr val="accent3"/>
            </a:solidFill>
            <a:headEnd type="oval" w="sm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직선 화살표 연결선 157">
            <a:extLst>
              <a:ext uri="{FF2B5EF4-FFF2-40B4-BE49-F238E27FC236}">
                <a16:creationId xmlns:a16="http://schemas.microsoft.com/office/drawing/2014/main" id="{2EC8EADF-A3EF-7F69-054C-ECC94C1316BB}"/>
              </a:ext>
            </a:extLst>
          </p:cNvPr>
          <p:cNvCxnSpPr>
            <a:cxnSpLocks/>
            <a:stCxn id="149" idx="1"/>
            <a:endCxn id="152" idx="3"/>
          </p:cNvCxnSpPr>
          <p:nvPr/>
        </p:nvCxnSpPr>
        <p:spPr>
          <a:xfrm flipH="1">
            <a:off x="6625174" y="3502128"/>
            <a:ext cx="166439" cy="1667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직선 화살표 연결선 130">
            <a:extLst>
              <a:ext uri="{FF2B5EF4-FFF2-40B4-BE49-F238E27FC236}">
                <a16:creationId xmlns:a16="http://schemas.microsoft.com/office/drawing/2014/main" id="{7F1DB9DF-B7DE-C1F1-E2CA-4C9684346126}"/>
              </a:ext>
            </a:extLst>
          </p:cNvPr>
          <p:cNvCxnSpPr>
            <a:cxnSpLocks/>
            <a:stCxn id="152" idx="2"/>
            <a:endCxn id="153" idx="1"/>
          </p:cNvCxnSpPr>
          <p:nvPr/>
        </p:nvCxnSpPr>
        <p:spPr>
          <a:xfrm rot="16200000" flipH="1">
            <a:off x="6322344" y="3761254"/>
            <a:ext cx="428697" cy="128095"/>
          </a:xfrm>
          <a:prstGeom prst="bentConnector2">
            <a:avLst/>
          </a:prstGeom>
          <a:ln>
            <a:solidFill>
              <a:schemeClr val="accent3"/>
            </a:solidFill>
            <a:headEnd type="oval" w="sm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직선 화살표 연결선 159">
            <a:extLst>
              <a:ext uri="{FF2B5EF4-FFF2-40B4-BE49-F238E27FC236}">
                <a16:creationId xmlns:a16="http://schemas.microsoft.com/office/drawing/2014/main" id="{25058D92-75D2-E8FC-11B0-8ADB87C888B2}"/>
              </a:ext>
            </a:extLst>
          </p:cNvPr>
          <p:cNvCxnSpPr>
            <a:cxnSpLocks/>
            <a:endCxn id="134" idx="0"/>
          </p:cNvCxnSpPr>
          <p:nvPr/>
        </p:nvCxnSpPr>
        <p:spPr>
          <a:xfrm flipH="1">
            <a:off x="5858538" y="2500147"/>
            <a:ext cx="308937" cy="244382"/>
          </a:xfrm>
          <a:prstGeom prst="straightConnector1">
            <a:avLst/>
          </a:prstGeom>
          <a:ln>
            <a:solidFill>
              <a:schemeClr val="accent3"/>
            </a:solidFill>
            <a:headEnd type="oval" w="sm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직선 화살표 연결선 160">
            <a:extLst>
              <a:ext uri="{FF2B5EF4-FFF2-40B4-BE49-F238E27FC236}">
                <a16:creationId xmlns:a16="http://schemas.microsoft.com/office/drawing/2014/main" id="{DC4B478F-EA3D-7F21-AA20-F3D71AFD48C7}"/>
              </a:ext>
            </a:extLst>
          </p:cNvPr>
          <p:cNvCxnSpPr>
            <a:cxnSpLocks/>
            <a:endCxn id="148" idx="0"/>
          </p:cNvCxnSpPr>
          <p:nvPr/>
        </p:nvCxnSpPr>
        <p:spPr>
          <a:xfrm>
            <a:off x="6167476" y="2500147"/>
            <a:ext cx="776666" cy="244382"/>
          </a:xfrm>
          <a:prstGeom prst="straightConnector1">
            <a:avLst/>
          </a:prstGeom>
          <a:ln>
            <a:solidFill>
              <a:schemeClr val="accent3"/>
            </a:solidFill>
            <a:headEnd type="oval" w="sm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직선 화살표 연결선 161">
            <a:extLst>
              <a:ext uri="{FF2B5EF4-FFF2-40B4-BE49-F238E27FC236}">
                <a16:creationId xmlns:a16="http://schemas.microsoft.com/office/drawing/2014/main" id="{D753DEBD-EBBF-87DD-F7DA-06A0A1B63886}"/>
              </a:ext>
            </a:extLst>
          </p:cNvPr>
          <p:cNvCxnSpPr>
            <a:cxnSpLocks/>
            <a:stCxn id="134" idx="2"/>
            <a:endCxn id="135" idx="0"/>
          </p:cNvCxnSpPr>
          <p:nvPr/>
        </p:nvCxnSpPr>
        <p:spPr>
          <a:xfrm>
            <a:off x="5858538" y="2958847"/>
            <a:ext cx="0" cy="436123"/>
          </a:xfrm>
          <a:prstGeom prst="straightConnector1">
            <a:avLst/>
          </a:prstGeom>
          <a:ln>
            <a:solidFill>
              <a:schemeClr val="accent3"/>
            </a:solidFill>
            <a:headEnd type="oval" w="sm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직선 화살표 연결선 130">
            <a:extLst>
              <a:ext uri="{FF2B5EF4-FFF2-40B4-BE49-F238E27FC236}">
                <a16:creationId xmlns:a16="http://schemas.microsoft.com/office/drawing/2014/main" id="{CDC88518-490A-1F9D-0375-5A4824345701}"/>
              </a:ext>
            </a:extLst>
          </p:cNvPr>
          <p:cNvCxnSpPr>
            <a:cxnSpLocks/>
            <a:stCxn id="135" idx="1"/>
            <a:endCxn id="139" idx="0"/>
          </p:cNvCxnSpPr>
          <p:nvPr/>
        </p:nvCxnSpPr>
        <p:spPr>
          <a:xfrm rot="10800000" flipV="1">
            <a:off x="5645120" y="3502128"/>
            <a:ext cx="60891" cy="436407"/>
          </a:xfrm>
          <a:prstGeom prst="bentConnector2">
            <a:avLst/>
          </a:prstGeom>
          <a:ln>
            <a:solidFill>
              <a:schemeClr val="bg1">
                <a:lumMod val="50000"/>
              </a:schemeClr>
            </a:solidFill>
            <a:prstDash val="dash"/>
            <a:headEnd type="oval" w="sm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직선 화살표 연결선 331">
            <a:extLst>
              <a:ext uri="{FF2B5EF4-FFF2-40B4-BE49-F238E27FC236}">
                <a16:creationId xmlns:a16="http://schemas.microsoft.com/office/drawing/2014/main" id="{3D30CCAB-D638-DE47-1BA7-51EB29524FEC}"/>
              </a:ext>
            </a:extLst>
          </p:cNvPr>
          <p:cNvCxnSpPr>
            <a:cxnSpLocks/>
            <a:stCxn id="153" idx="2"/>
            <a:endCxn id="140" idx="0"/>
          </p:cNvCxnSpPr>
          <p:nvPr/>
        </p:nvCxnSpPr>
        <p:spPr>
          <a:xfrm rot="5400000">
            <a:off x="5854525" y="3937972"/>
            <a:ext cx="689907" cy="1107582"/>
          </a:xfrm>
          <a:prstGeom prst="curvedConnector3">
            <a:avLst>
              <a:gd name="adj1" fmla="val 50000"/>
            </a:avLst>
          </a:prstGeom>
          <a:ln w="12700">
            <a:solidFill>
              <a:schemeClr val="accent5"/>
            </a:solidFill>
            <a:prstDash val="sysDash"/>
            <a:headEnd type="oval" w="sm" len="sm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직선 화살표 연결선 331">
            <a:extLst>
              <a:ext uri="{FF2B5EF4-FFF2-40B4-BE49-F238E27FC236}">
                <a16:creationId xmlns:a16="http://schemas.microsoft.com/office/drawing/2014/main" id="{1B96D518-67D5-7ED7-720B-A10B709BAC9A}"/>
              </a:ext>
            </a:extLst>
          </p:cNvPr>
          <p:cNvCxnSpPr>
            <a:cxnSpLocks/>
            <a:stCxn id="138" idx="2"/>
            <a:endCxn id="153" idx="1"/>
          </p:cNvCxnSpPr>
          <p:nvPr/>
        </p:nvCxnSpPr>
        <p:spPr>
          <a:xfrm rot="16200000" flipH="1">
            <a:off x="5780783" y="3219693"/>
            <a:ext cx="428697" cy="1211218"/>
          </a:xfrm>
          <a:prstGeom prst="curvedConnector2">
            <a:avLst/>
          </a:prstGeom>
          <a:ln w="12700">
            <a:solidFill>
              <a:schemeClr val="accent5"/>
            </a:solidFill>
            <a:prstDash val="sysDash"/>
            <a:headEnd type="oval" w="sm" len="sm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직선 화살표 연결선 331">
            <a:extLst>
              <a:ext uri="{FF2B5EF4-FFF2-40B4-BE49-F238E27FC236}">
                <a16:creationId xmlns:a16="http://schemas.microsoft.com/office/drawing/2014/main" id="{786325EA-B374-3598-616E-84482F221D5F}"/>
              </a:ext>
            </a:extLst>
          </p:cNvPr>
          <p:cNvCxnSpPr>
            <a:cxnSpLocks/>
            <a:stCxn id="135" idx="3"/>
            <a:endCxn id="153" idx="1"/>
          </p:cNvCxnSpPr>
          <p:nvPr/>
        </p:nvCxnSpPr>
        <p:spPr>
          <a:xfrm>
            <a:off x="6011066" y="3502128"/>
            <a:ext cx="589674" cy="537523"/>
          </a:xfrm>
          <a:prstGeom prst="curvedConnector3">
            <a:avLst>
              <a:gd name="adj1" fmla="val 50000"/>
            </a:avLst>
          </a:prstGeom>
          <a:ln w="12700">
            <a:solidFill>
              <a:schemeClr val="accent5"/>
            </a:solidFill>
            <a:prstDash val="sysDash"/>
            <a:headEnd type="oval" w="sm" len="sm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7" name="그림 166">
            <a:extLst>
              <a:ext uri="{FF2B5EF4-FFF2-40B4-BE49-F238E27FC236}">
                <a16:creationId xmlns:a16="http://schemas.microsoft.com/office/drawing/2014/main" id="{FE960B37-62CF-BD85-FACD-591A0B67C825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430" y="4862034"/>
            <a:ext cx="212727" cy="220562"/>
          </a:xfrm>
          <a:prstGeom prst="rect">
            <a:avLst/>
          </a:prstGeom>
        </p:spPr>
      </p:pic>
      <p:pic>
        <p:nvPicPr>
          <p:cNvPr id="168" name="그림 167">
            <a:extLst>
              <a:ext uri="{FF2B5EF4-FFF2-40B4-BE49-F238E27FC236}">
                <a16:creationId xmlns:a16="http://schemas.microsoft.com/office/drawing/2014/main" id="{5D84E842-80CD-E1B4-A663-168F1BCE8A8B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298" y="4864820"/>
            <a:ext cx="212727" cy="220562"/>
          </a:xfrm>
          <a:prstGeom prst="rect">
            <a:avLst/>
          </a:prstGeom>
        </p:spPr>
      </p:pic>
      <p:sp>
        <p:nvSpPr>
          <p:cNvPr id="169" name="사각형: 둥근 모서리 168">
            <a:extLst>
              <a:ext uri="{FF2B5EF4-FFF2-40B4-BE49-F238E27FC236}">
                <a16:creationId xmlns:a16="http://schemas.microsoft.com/office/drawing/2014/main" id="{C34983F3-E7BC-6C50-21E1-DA5EEF645DB6}"/>
              </a:ext>
            </a:extLst>
          </p:cNvPr>
          <p:cNvSpPr/>
          <p:nvPr/>
        </p:nvSpPr>
        <p:spPr>
          <a:xfrm>
            <a:off x="8164392" y="2744529"/>
            <a:ext cx="305057" cy="214318"/>
          </a:xfrm>
          <a:prstGeom prst="round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457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0" i="0" u="none" strike="noStrike" kern="1200" cap="none" spc="-30" normalizeH="0" baseline="0" noProof="0" dirty="0">
                <a:ln>
                  <a:solidFill>
                    <a:srgbClr val="6AA3D8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KoPub돋움체 Bold"/>
                <a:ea typeface="KoPub돋움체 Bold"/>
                <a:cs typeface="+mn-cs"/>
              </a:rPr>
              <a:t>SBC</a:t>
            </a:r>
            <a:endParaRPr kumimoji="0" lang="ko-KR" altLang="en-US" sz="900" b="0" i="0" u="none" strike="noStrike" kern="1200" cap="none" spc="-30" normalizeH="0" baseline="0" noProof="0" dirty="0">
              <a:ln>
                <a:solidFill>
                  <a:srgbClr val="6AA3D8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KoPub돋움체 Bold"/>
              <a:ea typeface="KoPub돋움체 Bold"/>
              <a:cs typeface="+mn-cs"/>
            </a:endParaRPr>
          </a:p>
        </p:txBody>
      </p:sp>
      <p:sp>
        <p:nvSpPr>
          <p:cNvPr id="170" name="사각형: 둥근 모서리 169">
            <a:extLst>
              <a:ext uri="{FF2B5EF4-FFF2-40B4-BE49-F238E27FC236}">
                <a16:creationId xmlns:a16="http://schemas.microsoft.com/office/drawing/2014/main" id="{EC41FA15-A44C-6136-895C-3DA8BC3D0659}"/>
              </a:ext>
            </a:extLst>
          </p:cNvPr>
          <p:cNvSpPr/>
          <p:nvPr/>
        </p:nvSpPr>
        <p:spPr>
          <a:xfrm>
            <a:off x="8164392" y="3394970"/>
            <a:ext cx="305057" cy="214318"/>
          </a:xfrm>
          <a:prstGeom prst="round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457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0" i="0" u="none" strike="noStrike" kern="1200" cap="none" spc="-30" normalizeH="0" baseline="0" noProof="0" dirty="0">
                <a:ln>
                  <a:solidFill>
                    <a:srgbClr val="6AA3D8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KoPub돋움체 Bold"/>
                <a:ea typeface="KoPub돋움체 Bold"/>
                <a:cs typeface="+mn-cs"/>
              </a:rPr>
              <a:t>PBX</a:t>
            </a:r>
            <a:endParaRPr kumimoji="0" lang="ko-KR" altLang="en-US" sz="900" b="0" i="0" u="none" strike="noStrike" kern="1200" cap="none" spc="-30" normalizeH="0" baseline="0" noProof="0" dirty="0">
              <a:ln>
                <a:solidFill>
                  <a:srgbClr val="6AA3D8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KoPub돋움체 Bold"/>
              <a:ea typeface="KoPub돋움체 Bold"/>
              <a:cs typeface="+mn-cs"/>
            </a:endParaRPr>
          </a:p>
        </p:txBody>
      </p:sp>
      <p:sp>
        <p:nvSpPr>
          <p:cNvPr id="171" name="사각형: 둥근 모서리 170">
            <a:extLst>
              <a:ext uri="{FF2B5EF4-FFF2-40B4-BE49-F238E27FC236}">
                <a16:creationId xmlns:a16="http://schemas.microsoft.com/office/drawing/2014/main" id="{9EF99DC7-0CCB-2417-8DD4-5A1E2FCA3002}"/>
              </a:ext>
            </a:extLst>
          </p:cNvPr>
          <p:cNvSpPr/>
          <p:nvPr/>
        </p:nvSpPr>
        <p:spPr>
          <a:xfrm>
            <a:off x="7617626" y="3308299"/>
            <a:ext cx="305057" cy="214318"/>
          </a:xfrm>
          <a:prstGeom prst="roundRect">
            <a:avLst/>
          </a:prstGeom>
          <a:solidFill>
            <a:schemeClr val="accent2"/>
          </a:solidFill>
          <a:ln w="12700"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prstMaterial="matte">
            <a:bevelT w="0" h="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457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oPub돋움체 Bold" panose="02020603020101020101" pitchFamily="18" charset="-127"/>
                <a:ea typeface="KoPub돋움체 Bold" panose="02020603020101020101" pitchFamily="18" charset="-127"/>
                <a:cs typeface="+mn-cs"/>
              </a:rPr>
              <a:t>IVR</a:t>
            </a:r>
            <a:endParaRPr kumimoji="0" lang="ko-KR" alt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oPub돋움체 Bold" panose="02020603020101020101" pitchFamily="18" charset="-127"/>
              <a:ea typeface="KoPub돋움체 Bold" panose="02020603020101020101" pitchFamily="18" charset="-127"/>
              <a:cs typeface="+mn-cs"/>
            </a:endParaRPr>
          </a:p>
        </p:txBody>
      </p:sp>
      <p:sp>
        <p:nvSpPr>
          <p:cNvPr id="172" name="사각형: 둥근 모서리 171">
            <a:extLst>
              <a:ext uri="{FF2B5EF4-FFF2-40B4-BE49-F238E27FC236}">
                <a16:creationId xmlns:a16="http://schemas.microsoft.com/office/drawing/2014/main" id="{73C9D8D4-0B07-17A5-298C-4191EBD29E65}"/>
              </a:ext>
            </a:extLst>
          </p:cNvPr>
          <p:cNvSpPr/>
          <p:nvPr/>
        </p:nvSpPr>
        <p:spPr>
          <a:xfrm>
            <a:off x="7656834" y="3353154"/>
            <a:ext cx="305057" cy="214318"/>
          </a:xfrm>
          <a:prstGeom prst="roundRect">
            <a:avLst/>
          </a:prstGeom>
          <a:solidFill>
            <a:schemeClr val="accent2"/>
          </a:solidFill>
          <a:ln w="12700"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prstMaterial="matte">
            <a:bevelT w="0" h="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457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oPub돋움체 Bold" panose="02020603020101020101" pitchFamily="18" charset="-127"/>
                <a:ea typeface="KoPub돋움체 Bold" panose="02020603020101020101" pitchFamily="18" charset="-127"/>
                <a:cs typeface="+mn-cs"/>
              </a:rPr>
              <a:t>IVR</a:t>
            </a:r>
            <a:endParaRPr kumimoji="0" lang="ko-KR" alt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oPub돋움체 Bold" panose="02020603020101020101" pitchFamily="18" charset="-127"/>
              <a:ea typeface="KoPub돋움체 Bold" panose="02020603020101020101" pitchFamily="18" charset="-127"/>
              <a:cs typeface="+mn-cs"/>
            </a:endParaRPr>
          </a:p>
        </p:txBody>
      </p:sp>
      <p:sp>
        <p:nvSpPr>
          <p:cNvPr id="173" name="사각형: 둥근 모서리 172">
            <a:extLst>
              <a:ext uri="{FF2B5EF4-FFF2-40B4-BE49-F238E27FC236}">
                <a16:creationId xmlns:a16="http://schemas.microsoft.com/office/drawing/2014/main" id="{F027BAD4-AEC4-7F13-4189-DFCA18867EA3}"/>
              </a:ext>
            </a:extLst>
          </p:cNvPr>
          <p:cNvSpPr/>
          <p:nvPr/>
        </p:nvSpPr>
        <p:spPr>
          <a:xfrm>
            <a:off x="7695377" y="3396636"/>
            <a:ext cx="305057" cy="214318"/>
          </a:xfrm>
          <a:prstGeom prst="roundRect">
            <a:avLst/>
          </a:prstGeom>
          <a:solidFill>
            <a:schemeClr val="accent2"/>
          </a:solidFill>
          <a:ln w="12700"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prstMaterial="matte">
            <a:bevelT w="0" h="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457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oPub돋움체 Bold" panose="02020603020101020101" pitchFamily="18" charset="-127"/>
                <a:ea typeface="KoPub돋움체 Bold" panose="02020603020101020101" pitchFamily="18" charset="-127"/>
                <a:cs typeface="+mn-cs"/>
              </a:rPr>
              <a:t>IVR</a:t>
            </a:r>
            <a:endParaRPr kumimoji="0" lang="ko-KR" alt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oPub돋움체 Bold" panose="02020603020101020101" pitchFamily="18" charset="-127"/>
              <a:ea typeface="KoPub돋움체 Bold" panose="02020603020101020101" pitchFamily="18" charset="-127"/>
              <a:cs typeface="+mn-cs"/>
            </a:endParaRPr>
          </a:p>
        </p:txBody>
      </p:sp>
      <p:sp>
        <p:nvSpPr>
          <p:cNvPr id="174" name="사각형: 둥근 모서리 173">
            <a:extLst>
              <a:ext uri="{FF2B5EF4-FFF2-40B4-BE49-F238E27FC236}">
                <a16:creationId xmlns:a16="http://schemas.microsoft.com/office/drawing/2014/main" id="{02916A5F-BE2A-04BA-8227-23C24C98FC50}"/>
              </a:ext>
            </a:extLst>
          </p:cNvPr>
          <p:cNvSpPr/>
          <p:nvPr/>
        </p:nvSpPr>
        <p:spPr>
          <a:xfrm>
            <a:off x="7950973" y="3938535"/>
            <a:ext cx="305057" cy="214318"/>
          </a:xfrm>
          <a:prstGeom prst="round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457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0" i="0" u="none" strike="noStrike" kern="1200" cap="none" spc="-30" normalizeH="0" baseline="0" noProof="0">
                <a:ln>
                  <a:solidFill>
                    <a:srgbClr val="6AA3D8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KoPub돋움체 Bold"/>
                <a:ea typeface="KoPub돋움체 Bold"/>
                <a:cs typeface="+mn-cs"/>
              </a:rPr>
              <a:t>CT</a:t>
            </a:r>
            <a:r>
              <a:rPr kumimoji="0" lang="en-US" altLang="ko-KR" sz="900" b="0" i="0" u="none" strike="noStrike" kern="1200" cap="none" spc="-30" normalizeH="0" baseline="0" noProof="0" dirty="0">
                <a:ln>
                  <a:solidFill>
                    <a:srgbClr val="6AA3D8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KoPub돋움체 Bold"/>
                <a:ea typeface="KoPub돋움체 Bold"/>
                <a:cs typeface="+mn-cs"/>
              </a:rPr>
              <a:t>I</a:t>
            </a:r>
            <a:endParaRPr kumimoji="0" lang="ko-KR" altLang="en-US" sz="900" b="0" i="0" u="none" strike="noStrike" kern="1200" cap="none" spc="-30" normalizeH="0" baseline="0" noProof="0" dirty="0">
              <a:ln>
                <a:solidFill>
                  <a:srgbClr val="6AA3D8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KoPub돋움체 Bold"/>
              <a:ea typeface="KoPub돋움체 Bold"/>
              <a:cs typeface="+mn-cs"/>
            </a:endParaRPr>
          </a:p>
        </p:txBody>
      </p:sp>
      <p:pic>
        <p:nvPicPr>
          <p:cNvPr id="175" name="그림 174">
            <a:extLst>
              <a:ext uri="{FF2B5EF4-FFF2-40B4-BE49-F238E27FC236}">
                <a16:creationId xmlns:a16="http://schemas.microsoft.com/office/drawing/2014/main" id="{8D6F98BC-9E60-B9D0-4EC7-22EA19826047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7983212" y="4836717"/>
            <a:ext cx="241715" cy="271197"/>
          </a:xfrm>
          <a:prstGeom prst="rect">
            <a:avLst/>
          </a:prstGeom>
        </p:spPr>
      </p:pic>
      <p:cxnSp>
        <p:nvCxnSpPr>
          <p:cNvPr id="176" name="직선 화살표 연결선 175">
            <a:extLst>
              <a:ext uri="{FF2B5EF4-FFF2-40B4-BE49-F238E27FC236}">
                <a16:creationId xmlns:a16="http://schemas.microsoft.com/office/drawing/2014/main" id="{5988EFD5-03CF-2E4C-7A2A-7444D72DCAD8}"/>
              </a:ext>
            </a:extLst>
          </p:cNvPr>
          <p:cNvCxnSpPr>
            <a:cxnSpLocks/>
            <a:stCxn id="170" idx="2"/>
            <a:endCxn id="167" idx="0"/>
          </p:cNvCxnSpPr>
          <p:nvPr/>
        </p:nvCxnSpPr>
        <p:spPr>
          <a:xfrm flipH="1">
            <a:off x="8313794" y="3609288"/>
            <a:ext cx="3127" cy="1252746"/>
          </a:xfrm>
          <a:prstGeom prst="straightConnector1">
            <a:avLst/>
          </a:prstGeom>
          <a:ln>
            <a:solidFill>
              <a:schemeClr val="accent3"/>
            </a:solidFill>
            <a:headEnd type="oval" w="sm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직선 화살표 연결선 176">
            <a:extLst>
              <a:ext uri="{FF2B5EF4-FFF2-40B4-BE49-F238E27FC236}">
                <a16:creationId xmlns:a16="http://schemas.microsoft.com/office/drawing/2014/main" id="{E54941A0-1152-B67D-6CAE-2E1BB1AAA5CC}"/>
              </a:ext>
            </a:extLst>
          </p:cNvPr>
          <p:cNvCxnSpPr>
            <a:cxnSpLocks/>
            <a:stCxn id="174" idx="2"/>
            <a:endCxn id="175" idx="0"/>
          </p:cNvCxnSpPr>
          <p:nvPr/>
        </p:nvCxnSpPr>
        <p:spPr>
          <a:xfrm>
            <a:off x="8103501" y="4152853"/>
            <a:ext cx="568" cy="683864"/>
          </a:xfrm>
          <a:prstGeom prst="straightConnector1">
            <a:avLst/>
          </a:prstGeom>
          <a:ln>
            <a:solidFill>
              <a:schemeClr val="accent3"/>
            </a:solidFill>
            <a:headEnd type="oval" w="sm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직선 화살표 연결선 177">
            <a:extLst>
              <a:ext uri="{FF2B5EF4-FFF2-40B4-BE49-F238E27FC236}">
                <a16:creationId xmlns:a16="http://schemas.microsoft.com/office/drawing/2014/main" id="{ACC9E42C-D0FD-BAF6-5FA2-4D8A91C1384C}"/>
              </a:ext>
            </a:extLst>
          </p:cNvPr>
          <p:cNvCxnSpPr>
            <a:cxnSpLocks/>
            <a:stCxn id="170" idx="1"/>
            <a:endCxn id="173" idx="3"/>
          </p:cNvCxnSpPr>
          <p:nvPr/>
        </p:nvCxnSpPr>
        <p:spPr>
          <a:xfrm flipH="1">
            <a:off x="8000433" y="3502128"/>
            <a:ext cx="163959" cy="1667"/>
          </a:xfrm>
          <a:prstGeom prst="straightConnector1">
            <a:avLst/>
          </a:prstGeom>
          <a:ln>
            <a:solidFill>
              <a:schemeClr val="accent3"/>
            </a:solidFill>
            <a:prstDash val="sysDash"/>
            <a:headEnd type="oval" w="sm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직선 화살표 연결선 130">
            <a:extLst>
              <a:ext uri="{FF2B5EF4-FFF2-40B4-BE49-F238E27FC236}">
                <a16:creationId xmlns:a16="http://schemas.microsoft.com/office/drawing/2014/main" id="{548F8E9E-596B-49A0-9EA2-6A8020BDB990}"/>
              </a:ext>
            </a:extLst>
          </p:cNvPr>
          <p:cNvCxnSpPr>
            <a:cxnSpLocks/>
            <a:stCxn id="173" idx="2"/>
            <a:endCxn id="174" idx="1"/>
          </p:cNvCxnSpPr>
          <p:nvPr/>
        </p:nvCxnSpPr>
        <p:spPr>
          <a:xfrm rot="16200000" flipH="1">
            <a:off x="7682069" y="3776790"/>
            <a:ext cx="434740" cy="103068"/>
          </a:xfrm>
          <a:prstGeom prst="bentConnector2">
            <a:avLst/>
          </a:prstGeom>
          <a:ln>
            <a:solidFill>
              <a:schemeClr val="accent3"/>
            </a:solidFill>
            <a:prstDash val="sysDash"/>
            <a:headEnd type="oval" w="sm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0" name="사각형: 둥근 모서리 179">
            <a:extLst>
              <a:ext uri="{FF2B5EF4-FFF2-40B4-BE49-F238E27FC236}">
                <a16:creationId xmlns:a16="http://schemas.microsoft.com/office/drawing/2014/main" id="{2AC0DB39-2AF7-F2A7-0521-0B3EAD4FE9DE}"/>
              </a:ext>
            </a:extLst>
          </p:cNvPr>
          <p:cNvSpPr/>
          <p:nvPr/>
        </p:nvSpPr>
        <p:spPr>
          <a:xfrm>
            <a:off x="9249995" y="2744529"/>
            <a:ext cx="305057" cy="214318"/>
          </a:xfrm>
          <a:prstGeom prst="round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457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0" i="0" u="none" strike="noStrike" kern="1200" cap="none" spc="-30" normalizeH="0" baseline="0" noProof="0" dirty="0">
                <a:ln>
                  <a:solidFill>
                    <a:srgbClr val="6AA3D8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KoPub돋움체 Bold"/>
                <a:ea typeface="KoPub돋움체 Bold"/>
                <a:cs typeface="+mn-cs"/>
              </a:rPr>
              <a:t>SBC</a:t>
            </a:r>
            <a:endParaRPr kumimoji="0" lang="ko-KR" altLang="en-US" sz="900" b="0" i="0" u="none" strike="noStrike" kern="1200" cap="none" spc="-30" normalizeH="0" baseline="0" noProof="0" dirty="0">
              <a:ln>
                <a:solidFill>
                  <a:srgbClr val="6AA3D8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KoPub돋움체 Bold"/>
              <a:ea typeface="KoPub돋움체 Bold"/>
              <a:cs typeface="+mn-cs"/>
            </a:endParaRPr>
          </a:p>
        </p:txBody>
      </p:sp>
      <p:sp>
        <p:nvSpPr>
          <p:cNvPr id="181" name="사각형: 둥근 모서리 180">
            <a:extLst>
              <a:ext uri="{FF2B5EF4-FFF2-40B4-BE49-F238E27FC236}">
                <a16:creationId xmlns:a16="http://schemas.microsoft.com/office/drawing/2014/main" id="{39484669-908E-2A02-79DF-96C9330B3064}"/>
              </a:ext>
            </a:extLst>
          </p:cNvPr>
          <p:cNvSpPr/>
          <p:nvPr/>
        </p:nvSpPr>
        <p:spPr>
          <a:xfrm>
            <a:off x="9249995" y="3394970"/>
            <a:ext cx="305057" cy="214318"/>
          </a:xfrm>
          <a:prstGeom prst="round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457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0" i="0" u="none" strike="noStrike" kern="1200" cap="none" spc="-30" normalizeH="0" baseline="0" noProof="0" dirty="0">
                <a:ln>
                  <a:solidFill>
                    <a:srgbClr val="6AA3D8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KoPub돋움체 Bold"/>
                <a:ea typeface="KoPub돋움체 Bold"/>
                <a:cs typeface="+mn-cs"/>
              </a:rPr>
              <a:t>PBX</a:t>
            </a:r>
            <a:endParaRPr kumimoji="0" lang="ko-KR" altLang="en-US" sz="900" b="0" i="0" u="none" strike="noStrike" kern="1200" cap="none" spc="-30" normalizeH="0" baseline="0" noProof="0" dirty="0">
              <a:ln>
                <a:solidFill>
                  <a:srgbClr val="6AA3D8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KoPub돋움체 Bold"/>
              <a:ea typeface="KoPub돋움체 Bold"/>
              <a:cs typeface="+mn-cs"/>
            </a:endParaRPr>
          </a:p>
        </p:txBody>
      </p:sp>
      <p:sp>
        <p:nvSpPr>
          <p:cNvPr id="182" name="사각형: 둥근 모서리 181">
            <a:extLst>
              <a:ext uri="{FF2B5EF4-FFF2-40B4-BE49-F238E27FC236}">
                <a16:creationId xmlns:a16="http://schemas.microsoft.com/office/drawing/2014/main" id="{39E29C63-4525-8F95-EBBC-E2E878AB7416}"/>
              </a:ext>
            </a:extLst>
          </p:cNvPr>
          <p:cNvSpPr/>
          <p:nvPr/>
        </p:nvSpPr>
        <p:spPr>
          <a:xfrm>
            <a:off x="8703358" y="3308299"/>
            <a:ext cx="305057" cy="214318"/>
          </a:xfrm>
          <a:prstGeom prst="round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457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0" i="0" u="none" strike="noStrike" kern="1200" cap="none" spc="-30" normalizeH="0" baseline="0" noProof="0" dirty="0">
                <a:ln>
                  <a:solidFill>
                    <a:srgbClr val="6AA3D8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KoPub돋움체 Bold"/>
                <a:ea typeface="KoPub돋움체 Bold"/>
                <a:cs typeface="+mn-cs"/>
              </a:rPr>
              <a:t>IVR</a:t>
            </a:r>
            <a:endParaRPr kumimoji="0" lang="ko-KR" altLang="en-US" sz="900" b="0" i="0" u="none" strike="noStrike" kern="1200" cap="none" spc="-30" normalizeH="0" baseline="0" noProof="0" dirty="0">
              <a:ln>
                <a:solidFill>
                  <a:srgbClr val="6AA3D8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KoPub돋움체 Bold"/>
              <a:ea typeface="KoPub돋움체 Bold"/>
              <a:cs typeface="+mn-cs"/>
            </a:endParaRPr>
          </a:p>
        </p:txBody>
      </p:sp>
      <p:sp>
        <p:nvSpPr>
          <p:cNvPr id="183" name="사각형: 둥근 모서리 182">
            <a:extLst>
              <a:ext uri="{FF2B5EF4-FFF2-40B4-BE49-F238E27FC236}">
                <a16:creationId xmlns:a16="http://schemas.microsoft.com/office/drawing/2014/main" id="{C0FF38D2-95B4-EF30-1A3F-7EABB2B62678}"/>
              </a:ext>
            </a:extLst>
          </p:cNvPr>
          <p:cNvSpPr/>
          <p:nvPr/>
        </p:nvSpPr>
        <p:spPr>
          <a:xfrm>
            <a:off x="8742566" y="3353154"/>
            <a:ext cx="305057" cy="214318"/>
          </a:xfrm>
          <a:prstGeom prst="round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457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0" i="0" u="none" strike="noStrike" kern="1200" cap="none" spc="-30" normalizeH="0" baseline="0" noProof="0" dirty="0">
                <a:ln>
                  <a:solidFill>
                    <a:srgbClr val="6AA3D8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KoPub돋움체 Bold"/>
                <a:ea typeface="KoPub돋움체 Bold"/>
                <a:cs typeface="+mn-cs"/>
              </a:rPr>
              <a:t>IVR</a:t>
            </a:r>
            <a:endParaRPr kumimoji="0" lang="ko-KR" altLang="en-US" sz="900" b="0" i="0" u="none" strike="noStrike" kern="1200" cap="none" spc="-30" normalizeH="0" baseline="0" noProof="0" dirty="0">
              <a:ln>
                <a:solidFill>
                  <a:srgbClr val="6AA3D8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KoPub돋움체 Bold"/>
              <a:ea typeface="KoPub돋움체 Bold"/>
              <a:cs typeface="+mn-cs"/>
            </a:endParaRPr>
          </a:p>
        </p:txBody>
      </p:sp>
      <p:sp>
        <p:nvSpPr>
          <p:cNvPr id="184" name="사각형: 둥근 모서리 183">
            <a:extLst>
              <a:ext uri="{FF2B5EF4-FFF2-40B4-BE49-F238E27FC236}">
                <a16:creationId xmlns:a16="http://schemas.microsoft.com/office/drawing/2014/main" id="{207CC28C-92A7-C8DA-68DD-DB0228DD0002}"/>
              </a:ext>
            </a:extLst>
          </p:cNvPr>
          <p:cNvSpPr/>
          <p:nvPr/>
        </p:nvSpPr>
        <p:spPr>
          <a:xfrm>
            <a:off x="8778500" y="3396636"/>
            <a:ext cx="305057" cy="214318"/>
          </a:xfrm>
          <a:prstGeom prst="round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457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0" i="0" u="none" strike="noStrike" kern="1200" cap="none" spc="-30" normalizeH="0" baseline="0" noProof="0" dirty="0">
                <a:ln>
                  <a:solidFill>
                    <a:srgbClr val="6AA3D8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KoPub돋움체 Bold"/>
                <a:ea typeface="KoPub돋움체 Bold"/>
                <a:cs typeface="+mn-cs"/>
              </a:rPr>
              <a:t>IVR</a:t>
            </a:r>
            <a:endParaRPr kumimoji="0" lang="ko-KR" altLang="en-US" sz="900" b="0" i="0" u="none" strike="noStrike" kern="1200" cap="none" spc="-30" normalizeH="0" baseline="0" noProof="0" dirty="0">
              <a:ln>
                <a:solidFill>
                  <a:srgbClr val="6AA3D8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KoPub돋움체 Bold"/>
              <a:ea typeface="KoPub돋움체 Bold"/>
              <a:cs typeface="+mn-cs"/>
            </a:endParaRPr>
          </a:p>
        </p:txBody>
      </p:sp>
      <p:sp>
        <p:nvSpPr>
          <p:cNvPr id="185" name="사각형: 둥근 모서리 184">
            <a:extLst>
              <a:ext uri="{FF2B5EF4-FFF2-40B4-BE49-F238E27FC236}">
                <a16:creationId xmlns:a16="http://schemas.microsoft.com/office/drawing/2014/main" id="{2120630A-43AF-993B-4488-27BD66758487}"/>
              </a:ext>
            </a:extLst>
          </p:cNvPr>
          <p:cNvSpPr/>
          <p:nvPr/>
        </p:nvSpPr>
        <p:spPr>
          <a:xfrm>
            <a:off x="9059123" y="3932493"/>
            <a:ext cx="305057" cy="214318"/>
          </a:xfrm>
          <a:prstGeom prst="round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457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0" i="0" u="none" strike="noStrike" kern="1200" cap="none" spc="-30" normalizeH="0" baseline="0" noProof="0" dirty="0">
                <a:ln>
                  <a:solidFill>
                    <a:srgbClr val="6AA3D8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KoPub돋움체 Bold"/>
                <a:ea typeface="KoPub돋움체 Bold"/>
                <a:cs typeface="+mn-cs"/>
              </a:rPr>
              <a:t>CTI</a:t>
            </a:r>
            <a:endParaRPr kumimoji="0" lang="ko-KR" altLang="en-US" sz="900" b="0" i="0" u="none" strike="noStrike" kern="1200" cap="none" spc="-30" normalizeH="0" baseline="0" noProof="0" dirty="0">
              <a:ln>
                <a:solidFill>
                  <a:srgbClr val="6AA3D8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KoPub돋움체 Bold"/>
              <a:ea typeface="KoPub돋움체 Bold"/>
              <a:cs typeface="+mn-cs"/>
            </a:endParaRPr>
          </a:p>
        </p:txBody>
      </p:sp>
      <p:pic>
        <p:nvPicPr>
          <p:cNvPr id="186" name="그림 185">
            <a:extLst>
              <a:ext uri="{FF2B5EF4-FFF2-40B4-BE49-F238E27FC236}">
                <a16:creationId xmlns:a16="http://schemas.microsoft.com/office/drawing/2014/main" id="{C9BA68E6-6A53-EEA6-3072-2ACA4750D062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9097084" y="4836717"/>
            <a:ext cx="241715" cy="271197"/>
          </a:xfrm>
          <a:prstGeom prst="rect">
            <a:avLst/>
          </a:prstGeom>
        </p:spPr>
      </p:pic>
      <p:cxnSp>
        <p:nvCxnSpPr>
          <p:cNvPr id="187" name="직선 화살표 연결선 53">
            <a:extLst>
              <a:ext uri="{FF2B5EF4-FFF2-40B4-BE49-F238E27FC236}">
                <a16:creationId xmlns:a16="http://schemas.microsoft.com/office/drawing/2014/main" id="{E9D21028-CB5C-6F4F-045D-D1E60CDD3835}"/>
              </a:ext>
            </a:extLst>
          </p:cNvPr>
          <p:cNvCxnSpPr>
            <a:cxnSpLocks/>
            <a:stCxn id="181" idx="2"/>
            <a:endCxn id="168" idx="0"/>
          </p:cNvCxnSpPr>
          <p:nvPr/>
        </p:nvCxnSpPr>
        <p:spPr>
          <a:xfrm>
            <a:off x="9402523" y="3609288"/>
            <a:ext cx="138" cy="1255532"/>
          </a:xfrm>
          <a:prstGeom prst="straightConnector1">
            <a:avLst/>
          </a:prstGeom>
          <a:ln>
            <a:solidFill>
              <a:schemeClr val="accent3"/>
            </a:solidFill>
            <a:headEnd type="oval" w="sm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직선 화살표 연결선 187">
            <a:extLst>
              <a:ext uri="{FF2B5EF4-FFF2-40B4-BE49-F238E27FC236}">
                <a16:creationId xmlns:a16="http://schemas.microsoft.com/office/drawing/2014/main" id="{DA8D3544-CCEA-33AC-692C-BAE9AFC105EC}"/>
              </a:ext>
            </a:extLst>
          </p:cNvPr>
          <p:cNvCxnSpPr>
            <a:cxnSpLocks/>
            <a:stCxn id="185" idx="2"/>
            <a:endCxn id="186" idx="0"/>
          </p:cNvCxnSpPr>
          <p:nvPr/>
        </p:nvCxnSpPr>
        <p:spPr>
          <a:xfrm>
            <a:off x="9211651" y="4146811"/>
            <a:ext cx="6291" cy="689907"/>
          </a:xfrm>
          <a:prstGeom prst="straightConnector1">
            <a:avLst/>
          </a:prstGeom>
          <a:ln>
            <a:solidFill>
              <a:schemeClr val="accent3"/>
            </a:solidFill>
            <a:headEnd type="oval" w="sm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직선 화살표 연결선 188">
            <a:extLst>
              <a:ext uri="{FF2B5EF4-FFF2-40B4-BE49-F238E27FC236}">
                <a16:creationId xmlns:a16="http://schemas.microsoft.com/office/drawing/2014/main" id="{74586A04-862E-480B-64E9-7F98CFF0B0B2}"/>
              </a:ext>
            </a:extLst>
          </p:cNvPr>
          <p:cNvCxnSpPr>
            <a:cxnSpLocks/>
            <a:stCxn id="180" idx="2"/>
            <a:endCxn id="181" idx="0"/>
          </p:cNvCxnSpPr>
          <p:nvPr/>
        </p:nvCxnSpPr>
        <p:spPr>
          <a:xfrm>
            <a:off x="9402523" y="2958847"/>
            <a:ext cx="0" cy="436123"/>
          </a:xfrm>
          <a:prstGeom prst="straightConnector1">
            <a:avLst/>
          </a:prstGeom>
          <a:ln>
            <a:solidFill>
              <a:schemeClr val="accent3"/>
            </a:solidFill>
            <a:headEnd type="oval" w="sm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직선 화살표 연결선 189">
            <a:extLst>
              <a:ext uri="{FF2B5EF4-FFF2-40B4-BE49-F238E27FC236}">
                <a16:creationId xmlns:a16="http://schemas.microsoft.com/office/drawing/2014/main" id="{833A8CAE-3EA3-2073-0AA7-82DDC1681CF6}"/>
              </a:ext>
            </a:extLst>
          </p:cNvPr>
          <p:cNvCxnSpPr>
            <a:cxnSpLocks/>
            <a:stCxn id="181" idx="1"/>
            <a:endCxn id="184" idx="3"/>
          </p:cNvCxnSpPr>
          <p:nvPr/>
        </p:nvCxnSpPr>
        <p:spPr>
          <a:xfrm flipH="1">
            <a:off x="9083556" y="3502128"/>
            <a:ext cx="166439" cy="1667"/>
          </a:xfrm>
          <a:prstGeom prst="straightConnector1">
            <a:avLst/>
          </a:prstGeom>
          <a:ln>
            <a:solidFill>
              <a:schemeClr val="accent3"/>
            </a:solidFill>
            <a:headEnd type="oval" w="sm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직선 화살표 연결선 130">
            <a:extLst>
              <a:ext uri="{FF2B5EF4-FFF2-40B4-BE49-F238E27FC236}">
                <a16:creationId xmlns:a16="http://schemas.microsoft.com/office/drawing/2014/main" id="{BAAED7DF-1E14-4F7C-561A-9BCC6BBD35C7}"/>
              </a:ext>
            </a:extLst>
          </p:cNvPr>
          <p:cNvCxnSpPr>
            <a:cxnSpLocks/>
            <a:stCxn id="184" idx="2"/>
            <a:endCxn id="185" idx="1"/>
          </p:cNvCxnSpPr>
          <p:nvPr/>
        </p:nvCxnSpPr>
        <p:spPr>
          <a:xfrm rot="16200000" flipH="1">
            <a:off x="8780726" y="3761254"/>
            <a:ext cx="428697" cy="128095"/>
          </a:xfrm>
          <a:prstGeom prst="bentConnector2">
            <a:avLst/>
          </a:prstGeom>
          <a:ln>
            <a:solidFill>
              <a:schemeClr val="accent3"/>
            </a:solidFill>
            <a:headEnd type="oval" w="sm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직선 화살표 연결선 191">
            <a:extLst>
              <a:ext uri="{FF2B5EF4-FFF2-40B4-BE49-F238E27FC236}">
                <a16:creationId xmlns:a16="http://schemas.microsoft.com/office/drawing/2014/main" id="{34503108-D789-3923-EFDC-83F9438BA9D2}"/>
              </a:ext>
            </a:extLst>
          </p:cNvPr>
          <p:cNvCxnSpPr>
            <a:cxnSpLocks/>
            <a:endCxn id="169" idx="0"/>
          </p:cNvCxnSpPr>
          <p:nvPr/>
        </p:nvCxnSpPr>
        <p:spPr>
          <a:xfrm flipH="1">
            <a:off x="8316920" y="2500147"/>
            <a:ext cx="308937" cy="244382"/>
          </a:xfrm>
          <a:prstGeom prst="straightConnector1">
            <a:avLst/>
          </a:prstGeom>
          <a:ln>
            <a:solidFill>
              <a:schemeClr val="accent3"/>
            </a:solidFill>
            <a:headEnd type="oval" w="sm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직선 화살표 연결선 192">
            <a:extLst>
              <a:ext uri="{FF2B5EF4-FFF2-40B4-BE49-F238E27FC236}">
                <a16:creationId xmlns:a16="http://schemas.microsoft.com/office/drawing/2014/main" id="{9FCB8002-2E99-D9ED-492F-573E4B6F7D89}"/>
              </a:ext>
            </a:extLst>
          </p:cNvPr>
          <p:cNvCxnSpPr>
            <a:cxnSpLocks/>
            <a:endCxn id="180" idx="0"/>
          </p:cNvCxnSpPr>
          <p:nvPr/>
        </p:nvCxnSpPr>
        <p:spPr>
          <a:xfrm>
            <a:off x="8625858" y="2500147"/>
            <a:ext cx="776666" cy="244382"/>
          </a:xfrm>
          <a:prstGeom prst="straightConnector1">
            <a:avLst/>
          </a:prstGeom>
          <a:ln>
            <a:solidFill>
              <a:schemeClr val="accent3"/>
            </a:solidFill>
            <a:headEnd type="oval" w="sm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직선 화살표 연결선 193">
            <a:extLst>
              <a:ext uri="{FF2B5EF4-FFF2-40B4-BE49-F238E27FC236}">
                <a16:creationId xmlns:a16="http://schemas.microsoft.com/office/drawing/2014/main" id="{68FD55E4-7B1D-FE87-8DA5-98269E75BBF8}"/>
              </a:ext>
            </a:extLst>
          </p:cNvPr>
          <p:cNvCxnSpPr>
            <a:cxnSpLocks/>
            <a:stCxn id="169" idx="2"/>
            <a:endCxn id="170" idx="0"/>
          </p:cNvCxnSpPr>
          <p:nvPr/>
        </p:nvCxnSpPr>
        <p:spPr>
          <a:xfrm>
            <a:off x="8316920" y="2958847"/>
            <a:ext cx="0" cy="436123"/>
          </a:xfrm>
          <a:prstGeom prst="straightConnector1">
            <a:avLst/>
          </a:prstGeom>
          <a:ln>
            <a:solidFill>
              <a:schemeClr val="accent3"/>
            </a:solidFill>
            <a:headEnd type="oval" w="sm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직선 화살표 연결선 130">
            <a:extLst>
              <a:ext uri="{FF2B5EF4-FFF2-40B4-BE49-F238E27FC236}">
                <a16:creationId xmlns:a16="http://schemas.microsoft.com/office/drawing/2014/main" id="{36AC890D-5952-43F2-690F-71E2EFF20DAA}"/>
              </a:ext>
            </a:extLst>
          </p:cNvPr>
          <p:cNvCxnSpPr>
            <a:cxnSpLocks/>
            <a:stCxn id="170" idx="1"/>
            <a:endCxn id="174" idx="0"/>
          </p:cNvCxnSpPr>
          <p:nvPr/>
        </p:nvCxnSpPr>
        <p:spPr>
          <a:xfrm rot="10800000" flipV="1">
            <a:off x="8103502" y="3502128"/>
            <a:ext cx="60891" cy="436407"/>
          </a:xfrm>
          <a:prstGeom prst="bentConnector2">
            <a:avLst/>
          </a:prstGeom>
          <a:ln>
            <a:solidFill>
              <a:schemeClr val="accent3"/>
            </a:solidFill>
            <a:headEnd type="oval" w="sm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직선 화살표 연결선 331">
            <a:extLst>
              <a:ext uri="{FF2B5EF4-FFF2-40B4-BE49-F238E27FC236}">
                <a16:creationId xmlns:a16="http://schemas.microsoft.com/office/drawing/2014/main" id="{A2AB6E2C-80DB-4B6A-2B59-EBBC69E531D1}"/>
              </a:ext>
            </a:extLst>
          </p:cNvPr>
          <p:cNvCxnSpPr>
            <a:cxnSpLocks/>
            <a:stCxn id="170" idx="3"/>
            <a:endCxn id="184" idx="1"/>
          </p:cNvCxnSpPr>
          <p:nvPr/>
        </p:nvCxnSpPr>
        <p:spPr>
          <a:xfrm>
            <a:off x="8469449" y="3502128"/>
            <a:ext cx="309051" cy="1667"/>
          </a:xfrm>
          <a:prstGeom prst="curvedConnector3">
            <a:avLst>
              <a:gd name="adj1" fmla="val 50000"/>
            </a:avLst>
          </a:prstGeom>
          <a:ln w="12700">
            <a:solidFill>
              <a:schemeClr val="accent5"/>
            </a:solidFill>
            <a:prstDash val="sysDash"/>
            <a:headEnd type="oval" w="sm" len="sm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7" name="그룹 196">
            <a:extLst>
              <a:ext uri="{FF2B5EF4-FFF2-40B4-BE49-F238E27FC236}">
                <a16:creationId xmlns:a16="http://schemas.microsoft.com/office/drawing/2014/main" id="{8DC6E792-8ECE-2782-B571-61B2C545BD67}"/>
              </a:ext>
            </a:extLst>
          </p:cNvPr>
          <p:cNvGrpSpPr/>
          <p:nvPr/>
        </p:nvGrpSpPr>
        <p:grpSpPr>
          <a:xfrm>
            <a:off x="872432" y="2111127"/>
            <a:ext cx="692146" cy="407035"/>
            <a:chOff x="-533837" y="2630137"/>
            <a:chExt cx="775383" cy="399024"/>
          </a:xfrm>
        </p:grpSpPr>
        <p:sp>
          <p:nvSpPr>
            <p:cNvPr id="223" name="자유형 46">
              <a:extLst>
                <a:ext uri="{FF2B5EF4-FFF2-40B4-BE49-F238E27FC236}">
                  <a16:creationId xmlns:a16="http://schemas.microsoft.com/office/drawing/2014/main" id="{1AAD0C7C-FC7A-C186-F10F-9430CFCBBD81}"/>
                </a:ext>
              </a:extLst>
            </p:cNvPr>
            <p:cNvSpPr/>
            <p:nvPr/>
          </p:nvSpPr>
          <p:spPr>
            <a:xfrm>
              <a:off x="-533837" y="2630137"/>
              <a:ext cx="775383" cy="399024"/>
            </a:xfrm>
            <a:custGeom>
              <a:avLst/>
              <a:gdLst>
                <a:gd name="connsiteX0" fmla="*/ 833285 w 1806270"/>
                <a:gd name="connsiteY0" fmla="*/ 0 h 1471200"/>
                <a:gd name="connsiteX1" fmla="*/ 1166203 w 1806270"/>
                <a:gd name="connsiteY1" fmla="*/ 177011 h 1471200"/>
                <a:gd name="connsiteX2" fmla="*/ 1186174 w 1806270"/>
                <a:gd name="connsiteY2" fmla="*/ 213804 h 1471200"/>
                <a:gd name="connsiteX3" fmla="*/ 1234972 w 1806270"/>
                <a:gd name="connsiteY3" fmla="*/ 198657 h 1471200"/>
                <a:gd name="connsiteX4" fmla="*/ 1315885 w 1806270"/>
                <a:gd name="connsiteY4" fmla="*/ 190500 h 1471200"/>
                <a:gd name="connsiteX5" fmla="*/ 1717370 w 1806270"/>
                <a:gd name="connsiteY5" fmla="*/ 591985 h 1471200"/>
                <a:gd name="connsiteX6" fmla="*/ 1711227 w 1806270"/>
                <a:gd name="connsiteY6" fmla="*/ 652922 h 1471200"/>
                <a:gd name="connsiteX7" fmla="*/ 1737703 w 1806270"/>
                <a:gd name="connsiteY7" fmla="*/ 685011 h 1471200"/>
                <a:gd name="connsiteX8" fmla="*/ 1806270 w 1806270"/>
                <a:gd name="connsiteY8" fmla="*/ 909485 h 1471200"/>
                <a:gd name="connsiteX9" fmla="*/ 1404785 w 1806270"/>
                <a:gd name="connsiteY9" fmla="*/ 1310970 h 1471200"/>
                <a:gd name="connsiteX10" fmla="*/ 1323872 w 1806270"/>
                <a:gd name="connsiteY10" fmla="*/ 1302813 h 1471200"/>
                <a:gd name="connsiteX11" fmla="*/ 1305205 w 1806270"/>
                <a:gd name="connsiteY11" fmla="*/ 1297019 h 1471200"/>
                <a:gd name="connsiteX12" fmla="*/ 1278838 w 1806270"/>
                <a:gd name="connsiteY12" fmla="*/ 1328977 h 1471200"/>
                <a:gd name="connsiteX13" fmla="*/ 935480 w 1806270"/>
                <a:gd name="connsiteY13" fmla="*/ 1471200 h 1471200"/>
                <a:gd name="connsiteX14" fmla="*/ 608987 w 1806270"/>
                <a:gd name="connsiteY14" fmla="*/ 1345055 h 1471200"/>
                <a:gd name="connsiteX15" fmla="*/ 569997 w 1806270"/>
                <a:gd name="connsiteY15" fmla="*/ 1304159 h 1471200"/>
                <a:gd name="connsiteX16" fmla="*/ 544684 w 1806270"/>
                <a:gd name="connsiteY16" fmla="*/ 1317898 h 1471200"/>
                <a:gd name="connsiteX17" fmla="*/ 449106 w 1806270"/>
                <a:gd name="connsiteY17" fmla="*/ 1337194 h 1471200"/>
                <a:gd name="connsiteX18" fmla="*/ 208549 w 1806270"/>
                <a:gd name="connsiteY18" fmla="*/ 1141134 h 1471200"/>
                <a:gd name="connsiteX19" fmla="*/ 203567 w 1806270"/>
                <a:gd name="connsiteY19" fmla="*/ 1091717 h 1471200"/>
                <a:gd name="connsiteX20" fmla="*/ 177011 w 1806270"/>
                <a:gd name="connsiteY20" fmla="*/ 1077303 h 1471200"/>
                <a:gd name="connsiteX21" fmla="*/ 0 w 1806270"/>
                <a:gd name="connsiteY21" fmla="*/ 744385 h 1471200"/>
                <a:gd name="connsiteX22" fmla="*/ 401485 w 1806270"/>
                <a:gd name="connsiteY22" fmla="*/ 342900 h 1471200"/>
                <a:gd name="connsiteX23" fmla="*/ 437342 w 1806270"/>
                <a:gd name="connsiteY23" fmla="*/ 346515 h 1471200"/>
                <a:gd name="connsiteX24" fmla="*/ 439957 w 1806270"/>
                <a:gd name="connsiteY24" fmla="*/ 320572 h 1471200"/>
                <a:gd name="connsiteX25" fmla="*/ 833285 w 1806270"/>
                <a:gd name="connsiteY25" fmla="*/ 0 h 1471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806270" h="1471200">
                  <a:moveTo>
                    <a:pt x="833285" y="0"/>
                  </a:moveTo>
                  <a:cubicBezTo>
                    <a:pt x="971869" y="0"/>
                    <a:pt x="1094053" y="70215"/>
                    <a:pt x="1166203" y="177011"/>
                  </a:cubicBezTo>
                  <a:lnTo>
                    <a:pt x="1186174" y="213804"/>
                  </a:lnTo>
                  <a:lnTo>
                    <a:pt x="1234972" y="198657"/>
                  </a:lnTo>
                  <a:cubicBezTo>
                    <a:pt x="1261108" y="193309"/>
                    <a:pt x="1288168" y="190500"/>
                    <a:pt x="1315885" y="190500"/>
                  </a:cubicBezTo>
                  <a:cubicBezTo>
                    <a:pt x="1537619" y="190500"/>
                    <a:pt x="1717370" y="370251"/>
                    <a:pt x="1717370" y="591985"/>
                  </a:cubicBezTo>
                  <a:lnTo>
                    <a:pt x="1711227" y="652922"/>
                  </a:lnTo>
                  <a:lnTo>
                    <a:pt x="1737703" y="685011"/>
                  </a:lnTo>
                  <a:cubicBezTo>
                    <a:pt x="1780993" y="749088"/>
                    <a:pt x="1806270" y="826335"/>
                    <a:pt x="1806270" y="909485"/>
                  </a:cubicBezTo>
                  <a:cubicBezTo>
                    <a:pt x="1806270" y="1131219"/>
                    <a:pt x="1626519" y="1310970"/>
                    <a:pt x="1404785" y="1310970"/>
                  </a:cubicBezTo>
                  <a:cubicBezTo>
                    <a:pt x="1377068" y="1310970"/>
                    <a:pt x="1350008" y="1308162"/>
                    <a:pt x="1323872" y="1302813"/>
                  </a:cubicBezTo>
                  <a:lnTo>
                    <a:pt x="1305205" y="1297019"/>
                  </a:lnTo>
                  <a:lnTo>
                    <a:pt x="1278838" y="1328977"/>
                  </a:lnTo>
                  <a:cubicBezTo>
                    <a:pt x="1190965" y="1416850"/>
                    <a:pt x="1069570" y="1471200"/>
                    <a:pt x="935480" y="1471200"/>
                  </a:cubicBezTo>
                  <a:cubicBezTo>
                    <a:pt x="809772" y="1471200"/>
                    <a:pt x="695220" y="1423431"/>
                    <a:pt x="608987" y="1345055"/>
                  </a:cubicBezTo>
                  <a:lnTo>
                    <a:pt x="569997" y="1304159"/>
                  </a:lnTo>
                  <a:lnTo>
                    <a:pt x="544684" y="1317898"/>
                  </a:lnTo>
                  <a:cubicBezTo>
                    <a:pt x="515307" y="1330323"/>
                    <a:pt x="483009" y="1337194"/>
                    <a:pt x="449106" y="1337194"/>
                  </a:cubicBezTo>
                  <a:cubicBezTo>
                    <a:pt x="330447" y="1337194"/>
                    <a:pt x="231445" y="1253025"/>
                    <a:pt x="208549" y="1141134"/>
                  </a:cubicBezTo>
                  <a:lnTo>
                    <a:pt x="203567" y="1091717"/>
                  </a:lnTo>
                  <a:lnTo>
                    <a:pt x="177011" y="1077303"/>
                  </a:lnTo>
                  <a:cubicBezTo>
                    <a:pt x="70216" y="1005153"/>
                    <a:pt x="0" y="882969"/>
                    <a:pt x="0" y="744385"/>
                  </a:cubicBezTo>
                  <a:cubicBezTo>
                    <a:pt x="0" y="522651"/>
                    <a:pt x="179751" y="342900"/>
                    <a:pt x="401485" y="342900"/>
                  </a:cubicBezTo>
                  <a:lnTo>
                    <a:pt x="437342" y="346515"/>
                  </a:lnTo>
                  <a:lnTo>
                    <a:pt x="439957" y="320572"/>
                  </a:lnTo>
                  <a:cubicBezTo>
                    <a:pt x="477394" y="137622"/>
                    <a:pt x="639268" y="0"/>
                    <a:pt x="833285" y="0"/>
                  </a:cubicBezTo>
                  <a:close/>
                </a:path>
              </a:pathLst>
            </a:custGeom>
            <a:solidFill>
              <a:sysClr val="window" lastClr="FFFFFF"/>
            </a:solidFill>
            <a:ln w="6350" cap="flat" cmpd="sng" algn="ctr">
              <a:solidFill>
                <a:schemeClr val="accent5">
                  <a:lumMod val="20000"/>
                  <a:lumOff val="80000"/>
                </a:schemeClr>
              </a:solidFill>
              <a:prstDash val="solid"/>
            </a:ln>
            <a:effectLst>
              <a:outerShdw blurRad="88900" dist="38100" dir="2700000" algn="tl" rotWithShape="0">
                <a:srgbClr val="1377C9">
                  <a:alpha val="40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oPub돋움체 Bold" panose="02020603020101020101" pitchFamily="18" charset="-127"/>
                <a:ea typeface="KoPub돋움체 Bold" panose="02020603020101020101" pitchFamily="18" charset="-127"/>
                <a:cs typeface="KoPubWorld돋움체 Medium" panose="00000600000000000000" pitchFamily="2" charset="-127"/>
              </a:endParaRPr>
            </a:p>
          </p:txBody>
        </p:sp>
        <p:sp>
          <p:nvSpPr>
            <p:cNvPr id="224" name="자유형 45">
              <a:extLst>
                <a:ext uri="{FF2B5EF4-FFF2-40B4-BE49-F238E27FC236}">
                  <a16:creationId xmlns:a16="http://schemas.microsoft.com/office/drawing/2014/main" id="{BAD7E27A-5EDB-8EF5-E368-13F2B3317FBE}"/>
                </a:ext>
              </a:extLst>
            </p:cNvPr>
            <p:cNvSpPr/>
            <p:nvPr/>
          </p:nvSpPr>
          <p:spPr>
            <a:xfrm>
              <a:off x="-505659" y="2714815"/>
              <a:ext cx="733734" cy="306201"/>
            </a:xfrm>
            <a:custGeom>
              <a:avLst/>
              <a:gdLst>
                <a:gd name="connsiteX0" fmla="*/ 0 w 843630"/>
                <a:gd name="connsiteY0" fmla="*/ 269802 h 506563"/>
                <a:gd name="connsiteX1" fmla="*/ 4727 w 843630"/>
                <a:gd name="connsiteY1" fmla="*/ 275848 h 506563"/>
                <a:gd name="connsiteX2" fmla="*/ 39559 w 843630"/>
                <a:gd name="connsiteY2" fmla="*/ 303270 h 506563"/>
                <a:gd name="connsiteX3" fmla="*/ 52281 w 843630"/>
                <a:gd name="connsiteY3" fmla="*/ 309548 h 506563"/>
                <a:gd name="connsiteX4" fmla="*/ 54338 w 843630"/>
                <a:gd name="connsiteY4" fmla="*/ 328098 h 506563"/>
                <a:gd name="connsiteX5" fmla="*/ 28299 w 843630"/>
                <a:gd name="connsiteY5" fmla="*/ 307598 h 506563"/>
                <a:gd name="connsiteX6" fmla="*/ 1548 w 843630"/>
                <a:gd name="connsiteY6" fmla="*/ 273377 h 506563"/>
                <a:gd name="connsiteX7" fmla="*/ 744664 w 843630"/>
                <a:gd name="connsiteY7" fmla="*/ 0 h 506563"/>
                <a:gd name="connsiteX8" fmla="*/ 744710 w 843630"/>
                <a:gd name="connsiteY8" fmla="*/ 28 h 506563"/>
                <a:gd name="connsiteX9" fmla="*/ 801042 w 843630"/>
                <a:gd name="connsiteY9" fmla="*/ 123664 h 506563"/>
                <a:gd name="connsiteX10" fmla="*/ 798100 w 843630"/>
                <a:gd name="connsiteY10" fmla="*/ 150202 h 506563"/>
                <a:gd name="connsiteX11" fmla="*/ 810783 w 843630"/>
                <a:gd name="connsiteY11" fmla="*/ 164177 h 506563"/>
                <a:gd name="connsiteX12" fmla="*/ 843630 w 843630"/>
                <a:gd name="connsiteY12" fmla="*/ 261935 h 506563"/>
                <a:gd name="connsiteX13" fmla="*/ 651298 w 843630"/>
                <a:gd name="connsiteY13" fmla="*/ 436783 h 506563"/>
                <a:gd name="connsiteX14" fmla="*/ 612537 w 843630"/>
                <a:gd name="connsiteY14" fmla="*/ 433230 h 506563"/>
                <a:gd name="connsiteX15" fmla="*/ 603594 w 843630"/>
                <a:gd name="connsiteY15" fmla="*/ 430707 h 506563"/>
                <a:gd name="connsiteX16" fmla="*/ 590963 w 843630"/>
                <a:gd name="connsiteY16" fmla="*/ 444625 h 506563"/>
                <a:gd name="connsiteX17" fmla="*/ 426477 w 843630"/>
                <a:gd name="connsiteY17" fmla="*/ 506563 h 506563"/>
                <a:gd name="connsiteX18" fmla="*/ 270070 w 843630"/>
                <a:gd name="connsiteY18" fmla="*/ 451627 h 506563"/>
                <a:gd name="connsiteX19" fmla="*/ 251392 w 843630"/>
                <a:gd name="connsiteY19" fmla="*/ 433817 h 506563"/>
                <a:gd name="connsiteX20" fmla="*/ 239266 w 843630"/>
                <a:gd name="connsiteY20" fmla="*/ 439800 h 506563"/>
                <a:gd name="connsiteX21" fmla="*/ 193479 w 843630"/>
                <a:gd name="connsiteY21" fmla="*/ 448203 h 506563"/>
                <a:gd name="connsiteX22" fmla="*/ 92880 w 843630"/>
                <a:gd name="connsiteY22" fmla="*/ 396718 h 506563"/>
                <a:gd name="connsiteX23" fmla="*/ 87350 w 843630"/>
                <a:gd name="connsiteY23" fmla="*/ 383913 h 506563"/>
                <a:gd name="connsiteX24" fmla="*/ 95084 w 843630"/>
                <a:gd name="connsiteY24" fmla="*/ 392034 h 506563"/>
                <a:gd name="connsiteX25" fmla="*/ 169907 w 843630"/>
                <a:gd name="connsiteY25" fmla="*/ 416453 h 506563"/>
                <a:gd name="connsiteX26" fmla="*/ 215694 w 843630"/>
                <a:gd name="connsiteY26" fmla="*/ 408050 h 506563"/>
                <a:gd name="connsiteX27" fmla="*/ 227820 w 843630"/>
                <a:gd name="connsiteY27" fmla="*/ 402067 h 506563"/>
                <a:gd name="connsiteX28" fmla="*/ 246498 w 843630"/>
                <a:gd name="connsiteY28" fmla="*/ 419877 h 506563"/>
                <a:gd name="connsiteX29" fmla="*/ 402905 w 843630"/>
                <a:gd name="connsiteY29" fmla="*/ 474813 h 506563"/>
                <a:gd name="connsiteX30" fmla="*/ 567391 w 843630"/>
                <a:gd name="connsiteY30" fmla="*/ 412875 h 506563"/>
                <a:gd name="connsiteX31" fmla="*/ 580022 w 843630"/>
                <a:gd name="connsiteY31" fmla="*/ 398957 h 506563"/>
                <a:gd name="connsiteX32" fmla="*/ 588965 w 843630"/>
                <a:gd name="connsiteY32" fmla="*/ 401480 h 506563"/>
                <a:gd name="connsiteX33" fmla="*/ 627726 w 843630"/>
                <a:gd name="connsiteY33" fmla="*/ 405033 h 506563"/>
                <a:gd name="connsiteX34" fmla="*/ 820058 w 843630"/>
                <a:gd name="connsiteY34" fmla="*/ 230185 h 506563"/>
                <a:gd name="connsiteX35" fmla="*/ 787211 w 843630"/>
                <a:gd name="connsiteY35" fmla="*/ 132427 h 506563"/>
                <a:gd name="connsiteX36" fmla="*/ 774528 w 843630"/>
                <a:gd name="connsiteY36" fmla="*/ 118452 h 506563"/>
                <a:gd name="connsiteX37" fmla="*/ 777470 w 843630"/>
                <a:gd name="connsiteY37" fmla="*/ 91914 h 506563"/>
                <a:gd name="connsiteX38" fmla="*/ 762356 w 843630"/>
                <a:gd name="connsiteY38" fmla="*/ 23855 h 50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843630" h="506563">
                  <a:moveTo>
                    <a:pt x="0" y="269802"/>
                  </a:moveTo>
                  <a:lnTo>
                    <a:pt x="4727" y="275848"/>
                  </a:lnTo>
                  <a:cubicBezTo>
                    <a:pt x="15074" y="286198"/>
                    <a:pt x="26769" y="295415"/>
                    <a:pt x="39559" y="303270"/>
                  </a:cubicBezTo>
                  <a:lnTo>
                    <a:pt x="52281" y="309548"/>
                  </a:lnTo>
                  <a:lnTo>
                    <a:pt x="54338" y="328098"/>
                  </a:lnTo>
                  <a:lnTo>
                    <a:pt x="28299" y="307598"/>
                  </a:lnTo>
                  <a:cubicBezTo>
                    <a:pt x="17951" y="297247"/>
                    <a:pt x="8950" y="285764"/>
                    <a:pt x="1548" y="273377"/>
                  </a:cubicBezTo>
                  <a:close/>
                  <a:moveTo>
                    <a:pt x="744664" y="0"/>
                  </a:moveTo>
                  <a:lnTo>
                    <a:pt x="744710" y="28"/>
                  </a:lnTo>
                  <a:cubicBezTo>
                    <a:pt x="779515" y="31669"/>
                    <a:pt x="801042" y="75381"/>
                    <a:pt x="801042" y="123664"/>
                  </a:cubicBezTo>
                  <a:lnTo>
                    <a:pt x="798100" y="150202"/>
                  </a:lnTo>
                  <a:lnTo>
                    <a:pt x="810783" y="164177"/>
                  </a:lnTo>
                  <a:cubicBezTo>
                    <a:pt x="831521" y="192082"/>
                    <a:pt x="843630" y="225723"/>
                    <a:pt x="843630" y="261935"/>
                  </a:cubicBezTo>
                  <a:cubicBezTo>
                    <a:pt x="843630" y="358501"/>
                    <a:pt x="757520" y="436783"/>
                    <a:pt x="651298" y="436783"/>
                  </a:cubicBezTo>
                  <a:cubicBezTo>
                    <a:pt x="638020" y="436783"/>
                    <a:pt x="625057" y="435560"/>
                    <a:pt x="612537" y="433230"/>
                  </a:cubicBezTo>
                  <a:lnTo>
                    <a:pt x="603594" y="430707"/>
                  </a:lnTo>
                  <a:lnTo>
                    <a:pt x="590963" y="444625"/>
                  </a:lnTo>
                  <a:cubicBezTo>
                    <a:pt x="548867" y="482894"/>
                    <a:pt x="490713" y="506563"/>
                    <a:pt x="426477" y="506563"/>
                  </a:cubicBezTo>
                  <a:cubicBezTo>
                    <a:pt x="366256" y="506563"/>
                    <a:pt x="311380" y="485760"/>
                    <a:pt x="270070" y="451627"/>
                  </a:cubicBezTo>
                  <a:lnTo>
                    <a:pt x="251392" y="433817"/>
                  </a:lnTo>
                  <a:lnTo>
                    <a:pt x="239266" y="439800"/>
                  </a:lnTo>
                  <a:cubicBezTo>
                    <a:pt x="225193" y="445211"/>
                    <a:pt x="209720" y="448203"/>
                    <a:pt x="193479" y="448203"/>
                  </a:cubicBezTo>
                  <a:cubicBezTo>
                    <a:pt x="150846" y="448203"/>
                    <a:pt x="113510" y="427585"/>
                    <a:pt x="92880" y="396718"/>
                  </a:cubicBezTo>
                  <a:lnTo>
                    <a:pt x="87350" y="383913"/>
                  </a:lnTo>
                  <a:lnTo>
                    <a:pt x="95084" y="392034"/>
                  </a:lnTo>
                  <a:cubicBezTo>
                    <a:pt x="115417" y="407289"/>
                    <a:pt x="141485" y="416453"/>
                    <a:pt x="169907" y="416453"/>
                  </a:cubicBezTo>
                  <a:cubicBezTo>
                    <a:pt x="186148" y="416453"/>
                    <a:pt x="201621" y="413461"/>
                    <a:pt x="215694" y="408050"/>
                  </a:cubicBezTo>
                  <a:lnTo>
                    <a:pt x="227820" y="402067"/>
                  </a:lnTo>
                  <a:lnTo>
                    <a:pt x="246498" y="419877"/>
                  </a:lnTo>
                  <a:cubicBezTo>
                    <a:pt x="287808" y="454010"/>
                    <a:pt x="342684" y="474813"/>
                    <a:pt x="402905" y="474813"/>
                  </a:cubicBezTo>
                  <a:cubicBezTo>
                    <a:pt x="467141" y="474813"/>
                    <a:pt x="525295" y="451144"/>
                    <a:pt x="567391" y="412875"/>
                  </a:cubicBezTo>
                  <a:lnTo>
                    <a:pt x="580022" y="398957"/>
                  </a:lnTo>
                  <a:lnTo>
                    <a:pt x="588965" y="401480"/>
                  </a:lnTo>
                  <a:cubicBezTo>
                    <a:pt x="601485" y="403810"/>
                    <a:pt x="614448" y="405033"/>
                    <a:pt x="627726" y="405033"/>
                  </a:cubicBezTo>
                  <a:cubicBezTo>
                    <a:pt x="733948" y="405033"/>
                    <a:pt x="820058" y="326751"/>
                    <a:pt x="820058" y="230185"/>
                  </a:cubicBezTo>
                  <a:cubicBezTo>
                    <a:pt x="820058" y="193973"/>
                    <a:pt x="807949" y="160332"/>
                    <a:pt x="787211" y="132427"/>
                  </a:cubicBezTo>
                  <a:lnTo>
                    <a:pt x="774528" y="118452"/>
                  </a:lnTo>
                  <a:lnTo>
                    <a:pt x="777470" y="91914"/>
                  </a:lnTo>
                  <a:cubicBezTo>
                    <a:pt x="777470" y="67772"/>
                    <a:pt x="772089" y="44774"/>
                    <a:pt x="762356" y="23855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oPub돋움체 Bold" panose="02020603020101020101" pitchFamily="18" charset="-127"/>
                <a:ea typeface="KoPub돋움체 Bold" panose="02020603020101020101" pitchFamily="18" charset="-127"/>
                <a:cs typeface="KoPubWorld돋움체 Medium" panose="00000600000000000000" pitchFamily="2" charset="-127"/>
              </a:endParaRPr>
            </a:p>
          </p:txBody>
        </p:sp>
      </p:grpSp>
      <p:sp>
        <p:nvSpPr>
          <p:cNvPr id="198" name="AutoShape 502">
            <a:extLst>
              <a:ext uri="{FF2B5EF4-FFF2-40B4-BE49-F238E27FC236}">
                <a16:creationId xmlns:a16="http://schemas.microsoft.com/office/drawing/2014/main" id="{FBDAD5D6-948E-E058-FF62-74F9DE97B8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8707" y="2179700"/>
            <a:ext cx="559593" cy="2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 anchorCtr="0">
            <a:spAutoFit/>
            <a:scene3d>
              <a:camera prst="orthographicFront"/>
              <a:lightRig rig="brightRoom" dir="tl"/>
            </a:scene3d>
            <a:flatTx/>
          </a:bodyPr>
          <a:lstStyle/>
          <a:p>
            <a:pPr marL="0" marR="0" lvl="0" indent="0" algn="ctr" defTabSz="457173" rtl="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ysClr val="windowText" lastClr="000000"/>
              </a:buClr>
              <a:buSzPts val="1400"/>
              <a:buFontTx/>
              <a:buNone/>
              <a:tabLst>
                <a:tab pos="5668967" algn="l"/>
              </a:tabLst>
              <a:defRPr/>
            </a:pPr>
            <a:r>
              <a:rPr kumimoji="0" lang="en-US" altLang="ko-KR" sz="1050" b="0" i="0" u="none" strike="noStrike" kern="0" cap="none" spc="0" normalizeH="0" baseline="0" noProof="0" dirty="0">
                <a:ln w="11430"/>
                <a:solidFill>
                  <a:srgbClr val="0065B3"/>
                </a:solidFill>
                <a:effectLst/>
                <a:uLnTx/>
                <a:uFillTx/>
                <a:latin typeface="KoPub돋움체 Bold"/>
                <a:ea typeface="KoPub돋움체 Medium"/>
                <a:cs typeface="Arial" pitchFamily="34" charset="0"/>
              </a:rPr>
              <a:t>PSTN</a:t>
            </a:r>
          </a:p>
        </p:txBody>
      </p:sp>
      <p:grpSp>
        <p:nvGrpSpPr>
          <p:cNvPr id="199" name="그룹 198">
            <a:extLst>
              <a:ext uri="{FF2B5EF4-FFF2-40B4-BE49-F238E27FC236}">
                <a16:creationId xmlns:a16="http://schemas.microsoft.com/office/drawing/2014/main" id="{0377A7AA-04F0-A3D2-C269-9B893E02BAA1}"/>
              </a:ext>
            </a:extLst>
          </p:cNvPr>
          <p:cNvGrpSpPr/>
          <p:nvPr/>
        </p:nvGrpSpPr>
        <p:grpSpPr>
          <a:xfrm>
            <a:off x="3400759" y="2111127"/>
            <a:ext cx="692146" cy="407035"/>
            <a:chOff x="-533837" y="2630137"/>
            <a:chExt cx="775383" cy="399024"/>
          </a:xfrm>
        </p:grpSpPr>
        <p:sp>
          <p:nvSpPr>
            <p:cNvPr id="221" name="자유형 46">
              <a:extLst>
                <a:ext uri="{FF2B5EF4-FFF2-40B4-BE49-F238E27FC236}">
                  <a16:creationId xmlns:a16="http://schemas.microsoft.com/office/drawing/2014/main" id="{567CD5DB-D277-4B66-1C17-BCEC439DEC21}"/>
                </a:ext>
              </a:extLst>
            </p:cNvPr>
            <p:cNvSpPr/>
            <p:nvPr/>
          </p:nvSpPr>
          <p:spPr>
            <a:xfrm>
              <a:off x="-533837" y="2630137"/>
              <a:ext cx="775383" cy="399024"/>
            </a:xfrm>
            <a:custGeom>
              <a:avLst/>
              <a:gdLst>
                <a:gd name="connsiteX0" fmla="*/ 833285 w 1806270"/>
                <a:gd name="connsiteY0" fmla="*/ 0 h 1471200"/>
                <a:gd name="connsiteX1" fmla="*/ 1166203 w 1806270"/>
                <a:gd name="connsiteY1" fmla="*/ 177011 h 1471200"/>
                <a:gd name="connsiteX2" fmla="*/ 1186174 w 1806270"/>
                <a:gd name="connsiteY2" fmla="*/ 213804 h 1471200"/>
                <a:gd name="connsiteX3" fmla="*/ 1234972 w 1806270"/>
                <a:gd name="connsiteY3" fmla="*/ 198657 h 1471200"/>
                <a:gd name="connsiteX4" fmla="*/ 1315885 w 1806270"/>
                <a:gd name="connsiteY4" fmla="*/ 190500 h 1471200"/>
                <a:gd name="connsiteX5" fmla="*/ 1717370 w 1806270"/>
                <a:gd name="connsiteY5" fmla="*/ 591985 h 1471200"/>
                <a:gd name="connsiteX6" fmla="*/ 1711227 w 1806270"/>
                <a:gd name="connsiteY6" fmla="*/ 652922 h 1471200"/>
                <a:gd name="connsiteX7" fmla="*/ 1737703 w 1806270"/>
                <a:gd name="connsiteY7" fmla="*/ 685011 h 1471200"/>
                <a:gd name="connsiteX8" fmla="*/ 1806270 w 1806270"/>
                <a:gd name="connsiteY8" fmla="*/ 909485 h 1471200"/>
                <a:gd name="connsiteX9" fmla="*/ 1404785 w 1806270"/>
                <a:gd name="connsiteY9" fmla="*/ 1310970 h 1471200"/>
                <a:gd name="connsiteX10" fmla="*/ 1323872 w 1806270"/>
                <a:gd name="connsiteY10" fmla="*/ 1302813 h 1471200"/>
                <a:gd name="connsiteX11" fmla="*/ 1305205 w 1806270"/>
                <a:gd name="connsiteY11" fmla="*/ 1297019 h 1471200"/>
                <a:gd name="connsiteX12" fmla="*/ 1278838 w 1806270"/>
                <a:gd name="connsiteY12" fmla="*/ 1328977 h 1471200"/>
                <a:gd name="connsiteX13" fmla="*/ 935480 w 1806270"/>
                <a:gd name="connsiteY13" fmla="*/ 1471200 h 1471200"/>
                <a:gd name="connsiteX14" fmla="*/ 608987 w 1806270"/>
                <a:gd name="connsiteY14" fmla="*/ 1345055 h 1471200"/>
                <a:gd name="connsiteX15" fmla="*/ 569997 w 1806270"/>
                <a:gd name="connsiteY15" fmla="*/ 1304159 h 1471200"/>
                <a:gd name="connsiteX16" fmla="*/ 544684 w 1806270"/>
                <a:gd name="connsiteY16" fmla="*/ 1317898 h 1471200"/>
                <a:gd name="connsiteX17" fmla="*/ 449106 w 1806270"/>
                <a:gd name="connsiteY17" fmla="*/ 1337194 h 1471200"/>
                <a:gd name="connsiteX18" fmla="*/ 208549 w 1806270"/>
                <a:gd name="connsiteY18" fmla="*/ 1141134 h 1471200"/>
                <a:gd name="connsiteX19" fmla="*/ 203567 w 1806270"/>
                <a:gd name="connsiteY19" fmla="*/ 1091717 h 1471200"/>
                <a:gd name="connsiteX20" fmla="*/ 177011 w 1806270"/>
                <a:gd name="connsiteY20" fmla="*/ 1077303 h 1471200"/>
                <a:gd name="connsiteX21" fmla="*/ 0 w 1806270"/>
                <a:gd name="connsiteY21" fmla="*/ 744385 h 1471200"/>
                <a:gd name="connsiteX22" fmla="*/ 401485 w 1806270"/>
                <a:gd name="connsiteY22" fmla="*/ 342900 h 1471200"/>
                <a:gd name="connsiteX23" fmla="*/ 437342 w 1806270"/>
                <a:gd name="connsiteY23" fmla="*/ 346515 h 1471200"/>
                <a:gd name="connsiteX24" fmla="*/ 439957 w 1806270"/>
                <a:gd name="connsiteY24" fmla="*/ 320572 h 1471200"/>
                <a:gd name="connsiteX25" fmla="*/ 833285 w 1806270"/>
                <a:gd name="connsiteY25" fmla="*/ 0 h 1471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806270" h="1471200">
                  <a:moveTo>
                    <a:pt x="833285" y="0"/>
                  </a:moveTo>
                  <a:cubicBezTo>
                    <a:pt x="971869" y="0"/>
                    <a:pt x="1094053" y="70215"/>
                    <a:pt x="1166203" y="177011"/>
                  </a:cubicBezTo>
                  <a:lnTo>
                    <a:pt x="1186174" y="213804"/>
                  </a:lnTo>
                  <a:lnTo>
                    <a:pt x="1234972" y="198657"/>
                  </a:lnTo>
                  <a:cubicBezTo>
                    <a:pt x="1261108" y="193309"/>
                    <a:pt x="1288168" y="190500"/>
                    <a:pt x="1315885" y="190500"/>
                  </a:cubicBezTo>
                  <a:cubicBezTo>
                    <a:pt x="1537619" y="190500"/>
                    <a:pt x="1717370" y="370251"/>
                    <a:pt x="1717370" y="591985"/>
                  </a:cubicBezTo>
                  <a:lnTo>
                    <a:pt x="1711227" y="652922"/>
                  </a:lnTo>
                  <a:lnTo>
                    <a:pt x="1737703" y="685011"/>
                  </a:lnTo>
                  <a:cubicBezTo>
                    <a:pt x="1780993" y="749088"/>
                    <a:pt x="1806270" y="826335"/>
                    <a:pt x="1806270" y="909485"/>
                  </a:cubicBezTo>
                  <a:cubicBezTo>
                    <a:pt x="1806270" y="1131219"/>
                    <a:pt x="1626519" y="1310970"/>
                    <a:pt x="1404785" y="1310970"/>
                  </a:cubicBezTo>
                  <a:cubicBezTo>
                    <a:pt x="1377068" y="1310970"/>
                    <a:pt x="1350008" y="1308162"/>
                    <a:pt x="1323872" y="1302813"/>
                  </a:cubicBezTo>
                  <a:lnTo>
                    <a:pt x="1305205" y="1297019"/>
                  </a:lnTo>
                  <a:lnTo>
                    <a:pt x="1278838" y="1328977"/>
                  </a:lnTo>
                  <a:cubicBezTo>
                    <a:pt x="1190965" y="1416850"/>
                    <a:pt x="1069570" y="1471200"/>
                    <a:pt x="935480" y="1471200"/>
                  </a:cubicBezTo>
                  <a:cubicBezTo>
                    <a:pt x="809772" y="1471200"/>
                    <a:pt x="695220" y="1423431"/>
                    <a:pt x="608987" y="1345055"/>
                  </a:cubicBezTo>
                  <a:lnTo>
                    <a:pt x="569997" y="1304159"/>
                  </a:lnTo>
                  <a:lnTo>
                    <a:pt x="544684" y="1317898"/>
                  </a:lnTo>
                  <a:cubicBezTo>
                    <a:pt x="515307" y="1330323"/>
                    <a:pt x="483009" y="1337194"/>
                    <a:pt x="449106" y="1337194"/>
                  </a:cubicBezTo>
                  <a:cubicBezTo>
                    <a:pt x="330447" y="1337194"/>
                    <a:pt x="231445" y="1253025"/>
                    <a:pt x="208549" y="1141134"/>
                  </a:cubicBezTo>
                  <a:lnTo>
                    <a:pt x="203567" y="1091717"/>
                  </a:lnTo>
                  <a:lnTo>
                    <a:pt x="177011" y="1077303"/>
                  </a:lnTo>
                  <a:cubicBezTo>
                    <a:pt x="70216" y="1005153"/>
                    <a:pt x="0" y="882969"/>
                    <a:pt x="0" y="744385"/>
                  </a:cubicBezTo>
                  <a:cubicBezTo>
                    <a:pt x="0" y="522651"/>
                    <a:pt x="179751" y="342900"/>
                    <a:pt x="401485" y="342900"/>
                  </a:cubicBezTo>
                  <a:lnTo>
                    <a:pt x="437342" y="346515"/>
                  </a:lnTo>
                  <a:lnTo>
                    <a:pt x="439957" y="320572"/>
                  </a:lnTo>
                  <a:cubicBezTo>
                    <a:pt x="477394" y="137622"/>
                    <a:pt x="639268" y="0"/>
                    <a:pt x="833285" y="0"/>
                  </a:cubicBezTo>
                  <a:close/>
                </a:path>
              </a:pathLst>
            </a:custGeom>
            <a:solidFill>
              <a:sysClr val="window" lastClr="FFFFFF"/>
            </a:solidFill>
            <a:ln w="6350" cap="flat" cmpd="sng" algn="ctr">
              <a:solidFill>
                <a:schemeClr val="accent5">
                  <a:lumMod val="20000"/>
                  <a:lumOff val="80000"/>
                </a:schemeClr>
              </a:solidFill>
              <a:prstDash val="solid"/>
            </a:ln>
            <a:effectLst>
              <a:outerShdw blurRad="88900" dist="38100" dir="2700000" algn="tl" rotWithShape="0">
                <a:srgbClr val="1377C9">
                  <a:alpha val="40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oPub돋움체 Bold" panose="02020603020101020101" pitchFamily="18" charset="-127"/>
                <a:ea typeface="KoPub돋움체 Bold" panose="02020603020101020101" pitchFamily="18" charset="-127"/>
                <a:cs typeface="KoPubWorld돋움체 Medium" panose="00000600000000000000" pitchFamily="2" charset="-127"/>
              </a:endParaRPr>
            </a:p>
          </p:txBody>
        </p:sp>
        <p:sp>
          <p:nvSpPr>
            <p:cNvPr id="222" name="자유형 45">
              <a:extLst>
                <a:ext uri="{FF2B5EF4-FFF2-40B4-BE49-F238E27FC236}">
                  <a16:creationId xmlns:a16="http://schemas.microsoft.com/office/drawing/2014/main" id="{0697DA6E-2BE8-DD4C-06C8-31EA343E8463}"/>
                </a:ext>
              </a:extLst>
            </p:cNvPr>
            <p:cNvSpPr/>
            <p:nvPr/>
          </p:nvSpPr>
          <p:spPr>
            <a:xfrm>
              <a:off x="-505659" y="2714815"/>
              <a:ext cx="733734" cy="306201"/>
            </a:xfrm>
            <a:custGeom>
              <a:avLst/>
              <a:gdLst>
                <a:gd name="connsiteX0" fmla="*/ 0 w 843630"/>
                <a:gd name="connsiteY0" fmla="*/ 269802 h 506563"/>
                <a:gd name="connsiteX1" fmla="*/ 4727 w 843630"/>
                <a:gd name="connsiteY1" fmla="*/ 275848 h 506563"/>
                <a:gd name="connsiteX2" fmla="*/ 39559 w 843630"/>
                <a:gd name="connsiteY2" fmla="*/ 303270 h 506563"/>
                <a:gd name="connsiteX3" fmla="*/ 52281 w 843630"/>
                <a:gd name="connsiteY3" fmla="*/ 309548 h 506563"/>
                <a:gd name="connsiteX4" fmla="*/ 54338 w 843630"/>
                <a:gd name="connsiteY4" fmla="*/ 328098 h 506563"/>
                <a:gd name="connsiteX5" fmla="*/ 28299 w 843630"/>
                <a:gd name="connsiteY5" fmla="*/ 307598 h 506563"/>
                <a:gd name="connsiteX6" fmla="*/ 1548 w 843630"/>
                <a:gd name="connsiteY6" fmla="*/ 273377 h 506563"/>
                <a:gd name="connsiteX7" fmla="*/ 744664 w 843630"/>
                <a:gd name="connsiteY7" fmla="*/ 0 h 506563"/>
                <a:gd name="connsiteX8" fmla="*/ 744710 w 843630"/>
                <a:gd name="connsiteY8" fmla="*/ 28 h 506563"/>
                <a:gd name="connsiteX9" fmla="*/ 801042 w 843630"/>
                <a:gd name="connsiteY9" fmla="*/ 123664 h 506563"/>
                <a:gd name="connsiteX10" fmla="*/ 798100 w 843630"/>
                <a:gd name="connsiteY10" fmla="*/ 150202 h 506563"/>
                <a:gd name="connsiteX11" fmla="*/ 810783 w 843630"/>
                <a:gd name="connsiteY11" fmla="*/ 164177 h 506563"/>
                <a:gd name="connsiteX12" fmla="*/ 843630 w 843630"/>
                <a:gd name="connsiteY12" fmla="*/ 261935 h 506563"/>
                <a:gd name="connsiteX13" fmla="*/ 651298 w 843630"/>
                <a:gd name="connsiteY13" fmla="*/ 436783 h 506563"/>
                <a:gd name="connsiteX14" fmla="*/ 612537 w 843630"/>
                <a:gd name="connsiteY14" fmla="*/ 433230 h 506563"/>
                <a:gd name="connsiteX15" fmla="*/ 603594 w 843630"/>
                <a:gd name="connsiteY15" fmla="*/ 430707 h 506563"/>
                <a:gd name="connsiteX16" fmla="*/ 590963 w 843630"/>
                <a:gd name="connsiteY16" fmla="*/ 444625 h 506563"/>
                <a:gd name="connsiteX17" fmla="*/ 426477 w 843630"/>
                <a:gd name="connsiteY17" fmla="*/ 506563 h 506563"/>
                <a:gd name="connsiteX18" fmla="*/ 270070 w 843630"/>
                <a:gd name="connsiteY18" fmla="*/ 451627 h 506563"/>
                <a:gd name="connsiteX19" fmla="*/ 251392 w 843630"/>
                <a:gd name="connsiteY19" fmla="*/ 433817 h 506563"/>
                <a:gd name="connsiteX20" fmla="*/ 239266 w 843630"/>
                <a:gd name="connsiteY20" fmla="*/ 439800 h 506563"/>
                <a:gd name="connsiteX21" fmla="*/ 193479 w 843630"/>
                <a:gd name="connsiteY21" fmla="*/ 448203 h 506563"/>
                <a:gd name="connsiteX22" fmla="*/ 92880 w 843630"/>
                <a:gd name="connsiteY22" fmla="*/ 396718 h 506563"/>
                <a:gd name="connsiteX23" fmla="*/ 87350 w 843630"/>
                <a:gd name="connsiteY23" fmla="*/ 383913 h 506563"/>
                <a:gd name="connsiteX24" fmla="*/ 95084 w 843630"/>
                <a:gd name="connsiteY24" fmla="*/ 392034 h 506563"/>
                <a:gd name="connsiteX25" fmla="*/ 169907 w 843630"/>
                <a:gd name="connsiteY25" fmla="*/ 416453 h 506563"/>
                <a:gd name="connsiteX26" fmla="*/ 215694 w 843630"/>
                <a:gd name="connsiteY26" fmla="*/ 408050 h 506563"/>
                <a:gd name="connsiteX27" fmla="*/ 227820 w 843630"/>
                <a:gd name="connsiteY27" fmla="*/ 402067 h 506563"/>
                <a:gd name="connsiteX28" fmla="*/ 246498 w 843630"/>
                <a:gd name="connsiteY28" fmla="*/ 419877 h 506563"/>
                <a:gd name="connsiteX29" fmla="*/ 402905 w 843630"/>
                <a:gd name="connsiteY29" fmla="*/ 474813 h 506563"/>
                <a:gd name="connsiteX30" fmla="*/ 567391 w 843630"/>
                <a:gd name="connsiteY30" fmla="*/ 412875 h 506563"/>
                <a:gd name="connsiteX31" fmla="*/ 580022 w 843630"/>
                <a:gd name="connsiteY31" fmla="*/ 398957 h 506563"/>
                <a:gd name="connsiteX32" fmla="*/ 588965 w 843630"/>
                <a:gd name="connsiteY32" fmla="*/ 401480 h 506563"/>
                <a:gd name="connsiteX33" fmla="*/ 627726 w 843630"/>
                <a:gd name="connsiteY33" fmla="*/ 405033 h 506563"/>
                <a:gd name="connsiteX34" fmla="*/ 820058 w 843630"/>
                <a:gd name="connsiteY34" fmla="*/ 230185 h 506563"/>
                <a:gd name="connsiteX35" fmla="*/ 787211 w 843630"/>
                <a:gd name="connsiteY35" fmla="*/ 132427 h 506563"/>
                <a:gd name="connsiteX36" fmla="*/ 774528 w 843630"/>
                <a:gd name="connsiteY36" fmla="*/ 118452 h 506563"/>
                <a:gd name="connsiteX37" fmla="*/ 777470 w 843630"/>
                <a:gd name="connsiteY37" fmla="*/ 91914 h 506563"/>
                <a:gd name="connsiteX38" fmla="*/ 762356 w 843630"/>
                <a:gd name="connsiteY38" fmla="*/ 23855 h 50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843630" h="506563">
                  <a:moveTo>
                    <a:pt x="0" y="269802"/>
                  </a:moveTo>
                  <a:lnTo>
                    <a:pt x="4727" y="275848"/>
                  </a:lnTo>
                  <a:cubicBezTo>
                    <a:pt x="15074" y="286198"/>
                    <a:pt x="26769" y="295415"/>
                    <a:pt x="39559" y="303270"/>
                  </a:cubicBezTo>
                  <a:lnTo>
                    <a:pt x="52281" y="309548"/>
                  </a:lnTo>
                  <a:lnTo>
                    <a:pt x="54338" y="328098"/>
                  </a:lnTo>
                  <a:lnTo>
                    <a:pt x="28299" y="307598"/>
                  </a:lnTo>
                  <a:cubicBezTo>
                    <a:pt x="17951" y="297247"/>
                    <a:pt x="8950" y="285764"/>
                    <a:pt x="1548" y="273377"/>
                  </a:cubicBezTo>
                  <a:close/>
                  <a:moveTo>
                    <a:pt x="744664" y="0"/>
                  </a:moveTo>
                  <a:lnTo>
                    <a:pt x="744710" y="28"/>
                  </a:lnTo>
                  <a:cubicBezTo>
                    <a:pt x="779515" y="31669"/>
                    <a:pt x="801042" y="75381"/>
                    <a:pt x="801042" y="123664"/>
                  </a:cubicBezTo>
                  <a:lnTo>
                    <a:pt x="798100" y="150202"/>
                  </a:lnTo>
                  <a:lnTo>
                    <a:pt x="810783" y="164177"/>
                  </a:lnTo>
                  <a:cubicBezTo>
                    <a:pt x="831521" y="192082"/>
                    <a:pt x="843630" y="225723"/>
                    <a:pt x="843630" y="261935"/>
                  </a:cubicBezTo>
                  <a:cubicBezTo>
                    <a:pt x="843630" y="358501"/>
                    <a:pt x="757520" y="436783"/>
                    <a:pt x="651298" y="436783"/>
                  </a:cubicBezTo>
                  <a:cubicBezTo>
                    <a:pt x="638020" y="436783"/>
                    <a:pt x="625057" y="435560"/>
                    <a:pt x="612537" y="433230"/>
                  </a:cubicBezTo>
                  <a:lnTo>
                    <a:pt x="603594" y="430707"/>
                  </a:lnTo>
                  <a:lnTo>
                    <a:pt x="590963" y="444625"/>
                  </a:lnTo>
                  <a:cubicBezTo>
                    <a:pt x="548867" y="482894"/>
                    <a:pt x="490713" y="506563"/>
                    <a:pt x="426477" y="506563"/>
                  </a:cubicBezTo>
                  <a:cubicBezTo>
                    <a:pt x="366256" y="506563"/>
                    <a:pt x="311380" y="485760"/>
                    <a:pt x="270070" y="451627"/>
                  </a:cubicBezTo>
                  <a:lnTo>
                    <a:pt x="251392" y="433817"/>
                  </a:lnTo>
                  <a:lnTo>
                    <a:pt x="239266" y="439800"/>
                  </a:lnTo>
                  <a:cubicBezTo>
                    <a:pt x="225193" y="445211"/>
                    <a:pt x="209720" y="448203"/>
                    <a:pt x="193479" y="448203"/>
                  </a:cubicBezTo>
                  <a:cubicBezTo>
                    <a:pt x="150846" y="448203"/>
                    <a:pt x="113510" y="427585"/>
                    <a:pt x="92880" y="396718"/>
                  </a:cubicBezTo>
                  <a:lnTo>
                    <a:pt x="87350" y="383913"/>
                  </a:lnTo>
                  <a:lnTo>
                    <a:pt x="95084" y="392034"/>
                  </a:lnTo>
                  <a:cubicBezTo>
                    <a:pt x="115417" y="407289"/>
                    <a:pt x="141485" y="416453"/>
                    <a:pt x="169907" y="416453"/>
                  </a:cubicBezTo>
                  <a:cubicBezTo>
                    <a:pt x="186148" y="416453"/>
                    <a:pt x="201621" y="413461"/>
                    <a:pt x="215694" y="408050"/>
                  </a:cubicBezTo>
                  <a:lnTo>
                    <a:pt x="227820" y="402067"/>
                  </a:lnTo>
                  <a:lnTo>
                    <a:pt x="246498" y="419877"/>
                  </a:lnTo>
                  <a:cubicBezTo>
                    <a:pt x="287808" y="454010"/>
                    <a:pt x="342684" y="474813"/>
                    <a:pt x="402905" y="474813"/>
                  </a:cubicBezTo>
                  <a:cubicBezTo>
                    <a:pt x="467141" y="474813"/>
                    <a:pt x="525295" y="451144"/>
                    <a:pt x="567391" y="412875"/>
                  </a:cubicBezTo>
                  <a:lnTo>
                    <a:pt x="580022" y="398957"/>
                  </a:lnTo>
                  <a:lnTo>
                    <a:pt x="588965" y="401480"/>
                  </a:lnTo>
                  <a:cubicBezTo>
                    <a:pt x="601485" y="403810"/>
                    <a:pt x="614448" y="405033"/>
                    <a:pt x="627726" y="405033"/>
                  </a:cubicBezTo>
                  <a:cubicBezTo>
                    <a:pt x="733948" y="405033"/>
                    <a:pt x="820058" y="326751"/>
                    <a:pt x="820058" y="230185"/>
                  </a:cubicBezTo>
                  <a:cubicBezTo>
                    <a:pt x="820058" y="193973"/>
                    <a:pt x="807949" y="160332"/>
                    <a:pt x="787211" y="132427"/>
                  </a:cubicBezTo>
                  <a:lnTo>
                    <a:pt x="774528" y="118452"/>
                  </a:lnTo>
                  <a:lnTo>
                    <a:pt x="777470" y="91914"/>
                  </a:lnTo>
                  <a:cubicBezTo>
                    <a:pt x="777470" y="67772"/>
                    <a:pt x="772089" y="44774"/>
                    <a:pt x="762356" y="23855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oPub돋움체 Bold" panose="02020603020101020101" pitchFamily="18" charset="-127"/>
                <a:ea typeface="KoPub돋움체 Bold" panose="02020603020101020101" pitchFamily="18" charset="-127"/>
                <a:cs typeface="KoPubWorld돋움체 Medium" panose="00000600000000000000" pitchFamily="2" charset="-127"/>
              </a:endParaRPr>
            </a:p>
          </p:txBody>
        </p:sp>
      </p:grpSp>
      <p:sp>
        <p:nvSpPr>
          <p:cNvPr id="200" name="AutoShape 502">
            <a:extLst>
              <a:ext uri="{FF2B5EF4-FFF2-40B4-BE49-F238E27FC236}">
                <a16:creationId xmlns:a16="http://schemas.microsoft.com/office/drawing/2014/main" id="{775A2233-07B4-F7BF-B14F-54EE6670B7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7034" y="2179700"/>
            <a:ext cx="559593" cy="2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 anchorCtr="0">
            <a:spAutoFit/>
            <a:scene3d>
              <a:camera prst="orthographicFront"/>
              <a:lightRig rig="brightRoom" dir="tl"/>
            </a:scene3d>
            <a:flatTx/>
          </a:bodyPr>
          <a:lstStyle/>
          <a:p>
            <a:pPr marL="0" marR="0" lvl="0" indent="0" algn="ctr" defTabSz="457173" rtl="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ysClr val="windowText" lastClr="000000"/>
              </a:buClr>
              <a:buSzPts val="1400"/>
              <a:buFontTx/>
              <a:buNone/>
              <a:tabLst>
                <a:tab pos="5668967" algn="l"/>
              </a:tabLst>
              <a:defRPr/>
            </a:pPr>
            <a:r>
              <a:rPr kumimoji="0" lang="en-US" altLang="ko-KR" sz="1050" b="0" i="0" u="none" strike="noStrike" kern="0" cap="none" spc="0" normalizeH="0" baseline="0" noProof="0" dirty="0">
                <a:ln w="11430"/>
                <a:solidFill>
                  <a:srgbClr val="0065B3"/>
                </a:solidFill>
                <a:effectLst/>
                <a:uLnTx/>
                <a:uFillTx/>
                <a:latin typeface="KoPub돋움체 Bold"/>
                <a:ea typeface="KoPub돋움체 Medium"/>
                <a:cs typeface="Arial" pitchFamily="34" charset="0"/>
              </a:rPr>
              <a:t>PSTN</a:t>
            </a:r>
          </a:p>
        </p:txBody>
      </p:sp>
      <p:grpSp>
        <p:nvGrpSpPr>
          <p:cNvPr id="201" name="그룹 200">
            <a:extLst>
              <a:ext uri="{FF2B5EF4-FFF2-40B4-BE49-F238E27FC236}">
                <a16:creationId xmlns:a16="http://schemas.microsoft.com/office/drawing/2014/main" id="{09EA1293-514C-D293-4394-FBFFDBCF007B}"/>
              </a:ext>
            </a:extLst>
          </p:cNvPr>
          <p:cNvGrpSpPr/>
          <p:nvPr/>
        </p:nvGrpSpPr>
        <p:grpSpPr>
          <a:xfrm>
            <a:off x="5785151" y="2111127"/>
            <a:ext cx="692146" cy="407035"/>
            <a:chOff x="-533837" y="2630137"/>
            <a:chExt cx="775383" cy="399024"/>
          </a:xfrm>
        </p:grpSpPr>
        <p:sp>
          <p:nvSpPr>
            <p:cNvPr id="219" name="자유형 46">
              <a:extLst>
                <a:ext uri="{FF2B5EF4-FFF2-40B4-BE49-F238E27FC236}">
                  <a16:creationId xmlns:a16="http://schemas.microsoft.com/office/drawing/2014/main" id="{4FB71E02-E075-8D76-009A-EF6249496213}"/>
                </a:ext>
              </a:extLst>
            </p:cNvPr>
            <p:cNvSpPr/>
            <p:nvPr/>
          </p:nvSpPr>
          <p:spPr>
            <a:xfrm>
              <a:off x="-533837" y="2630137"/>
              <a:ext cx="775383" cy="399024"/>
            </a:xfrm>
            <a:custGeom>
              <a:avLst/>
              <a:gdLst>
                <a:gd name="connsiteX0" fmla="*/ 833285 w 1806270"/>
                <a:gd name="connsiteY0" fmla="*/ 0 h 1471200"/>
                <a:gd name="connsiteX1" fmla="*/ 1166203 w 1806270"/>
                <a:gd name="connsiteY1" fmla="*/ 177011 h 1471200"/>
                <a:gd name="connsiteX2" fmla="*/ 1186174 w 1806270"/>
                <a:gd name="connsiteY2" fmla="*/ 213804 h 1471200"/>
                <a:gd name="connsiteX3" fmla="*/ 1234972 w 1806270"/>
                <a:gd name="connsiteY3" fmla="*/ 198657 h 1471200"/>
                <a:gd name="connsiteX4" fmla="*/ 1315885 w 1806270"/>
                <a:gd name="connsiteY4" fmla="*/ 190500 h 1471200"/>
                <a:gd name="connsiteX5" fmla="*/ 1717370 w 1806270"/>
                <a:gd name="connsiteY5" fmla="*/ 591985 h 1471200"/>
                <a:gd name="connsiteX6" fmla="*/ 1711227 w 1806270"/>
                <a:gd name="connsiteY6" fmla="*/ 652922 h 1471200"/>
                <a:gd name="connsiteX7" fmla="*/ 1737703 w 1806270"/>
                <a:gd name="connsiteY7" fmla="*/ 685011 h 1471200"/>
                <a:gd name="connsiteX8" fmla="*/ 1806270 w 1806270"/>
                <a:gd name="connsiteY8" fmla="*/ 909485 h 1471200"/>
                <a:gd name="connsiteX9" fmla="*/ 1404785 w 1806270"/>
                <a:gd name="connsiteY9" fmla="*/ 1310970 h 1471200"/>
                <a:gd name="connsiteX10" fmla="*/ 1323872 w 1806270"/>
                <a:gd name="connsiteY10" fmla="*/ 1302813 h 1471200"/>
                <a:gd name="connsiteX11" fmla="*/ 1305205 w 1806270"/>
                <a:gd name="connsiteY11" fmla="*/ 1297019 h 1471200"/>
                <a:gd name="connsiteX12" fmla="*/ 1278838 w 1806270"/>
                <a:gd name="connsiteY12" fmla="*/ 1328977 h 1471200"/>
                <a:gd name="connsiteX13" fmla="*/ 935480 w 1806270"/>
                <a:gd name="connsiteY13" fmla="*/ 1471200 h 1471200"/>
                <a:gd name="connsiteX14" fmla="*/ 608987 w 1806270"/>
                <a:gd name="connsiteY14" fmla="*/ 1345055 h 1471200"/>
                <a:gd name="connsiteX15" fmla="*/ 569997 w 1806270"/>
                <a:gd name="connsiteY15" fmla="*/ 1304159 h 1471200"/>
                <a:gd name="connsiteX16" fmla="*/ 544684 w 1806270"/>
                <a:gd name="connsiteY16" fmla="*/ 1317898 h 1471200"/>
                <a:gd name="connsiteX17" fmla="*/ 449106 w 1806270"/>
                <a:gd name="connsiteY17" fmla="*/ 1337194 h 1471200"/>
                <a:gd name="connsiteX18" fmla="*/ 208549 w 1806270"/>
                <a:gd name="connsiteY18" fmla="*/ 1141134 h 1471200"/>
                <a:gd name="connsiteX19" fmla="*/ 203567 w 1806270"/>
                <a:gd name="connsiteY19" fmla="*/ 1091717 h 1471200"/>
                <a:gd name="connsiteX20" fmla="*/ 177011 w 1806270"/>
                <a:gd name="connsiteY20" fmla="*/ 1077303 h 1471200"/>
                <a:gd name="connsiteX21" fmla="*/ 0 w 1806270"/>
                <a:gd name="connsiteY21" fmla="*/ 744385 h 1471200"/>
                <a:gd name="connsiteX22" fmla="*/ 401485 w 1806270"/>
                <a:gd name="connsiteY22" fmla="*/ 342900 h 1471200"/>
                <a:gd name="connsiteX23" fmla="*/ 437342 w 1806270"/>
                <a:gd name="connsiteY23" fmla="*/ 346515 h 1471200"/>
                <a:gd name="connsiteX24" fmla="*/ 439957 w 1806270"/>
                <a:gd name="connsiteY24" fmla="*/ 320572 h 1471200"/>
                <a:gd name="connsiteX25" fmla="*/ 833285 w 1806270"/>
                <a:gd name="connsiteY25" fmla="*/ 0 h 1471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806270" h="1471200">
                  <a:moveTo>
                    <a:pt x="833285" y="0"/>
                  </a:moveTo>
                  <a:cubicBezTo>
                    <a:pt x="971869" y="0"/>
                    <a:pt x="1094053" y="70215"/>
                    <a:pt x="1166203" y="177011"/>
                  </a:cubicBezTo>
                  <a:lnTo>
                    <a:pt x="1186174" y="213804"/>
                  </a:lnTo>
                  <a:lnTo>
                    <a:pt x="1234972" y="198657"/>
                  </a:lnTo>
                  <a:cubicBezTo>
                    <a:pt x="1261108" y="193309"/>
                    <a:pt x="1288168" y="190500"/>
                    <a:pt x="1315885" y="190500"/>
                  </a:cubicBezTo>
                  <a:cubicBezTo>
                    <a:pt x="1537619" y="190500"/>
                    <a:pt x="1717370" y="370251"/>
                    <a:pt x="1717370" y="591985"/>
                  </a:cubicBezTo>
                  <a:lnTo>
                    <a:pt x="1711227" y="652922"/>
                  </a:lnTo>
                  <a:lnTo>
                    <a:pt x="1737703" y="685011"/>
                  </a:lnTo>
                  <a:cubicBezTo>
                    <a:pt x="1780993" y="749088"/>
                    <a:pt x="1806270" y="826335"/>
                    <a:pt x="1806270" y="909485"/>
                  </a:cubicBezTo>
                  <a:cubicBezTo>
                    <a:pt x="1806270" y="1131219"/>
                    <a:pt x="1626519" y="1310970"/>
                    <a:pt x="1404785" y="1310970"/>
                  </a:cubicBezTo>
                  <a:cubicBezTo>
                    <a:pt x="1377068" y="1310970"/>
                    <a:pt x="1350008" y="1308162"/>
                    <a:pt x="1323872" y="1302813"/>
                  </a:cubicBezTo>
                  <a:lnTo>
                    <a:pt x="1305205" y="1297019"/>
                  </a:lnTo>
                  <a:lnTo>
                    <a:pt x="1278838" y="1328977"/>
                  </a:lnTo>
                  <a:cubicBezTo>
                    <a:pt x="1190965" y="1416850"/>
                    <a:pt x="1069570" y="1471200"/>
                    <a:pt x="935480" y="1471200"/>
                  </a:cubicBezTo>
                  <a:cubicBezTo>
                    <a:pt x="809772" y="1471200"/>
                    <a:pt x="695220" y="1423431"/>
                    <a:pt x="608987" y="1345055"/>
                  </a:cubicBezTo>
                  <a:lnTo>
                    <a:pt x="569997" y="1304159"/>
                  </a:lnTo>
                  <a:lnTo>
                    <a:pt x="544684" y="1317898"/>
                  </a:lnTo>
                  <a:cubicBezTo>
                    <a:pt x="515307" y="1330323"/>
                    <a:pt x="483009" y="1337194"/>
                    <a:pt x="449106" y="1337194"/>
                  </a:cubicBezTo>
                  <a:cubicBezTo>
                    <a:pt x="330447" y="1337194"/>
                    <a:pt x="231445" y="1253025"/>
                    <a:pt x="208549" y="1141134"/>
                  </a:cubicBezTo>
                  <a:lnTo>
                    <a:pt x="203567" y="1091717"/>
                  </a:lnTo>
                  <a:lnTo>
                    <a:pt x="177011" y="1077303"/>
                  </a:lnTo>
                  <a:cubicBezTo>
                    <a:pt x="70216" y="1005153"/>
                    <a:pt x="0" y="882969"/>
                    <a:pt x="0" y="744385"/>
                  </a:cubicBezTo>
                  <a:cubicBezTo>
                    <a:pt x="0" y="522651"/>
                    <a:pt x="179751" y="342900"/>
                    <a:pt x="401485" y="342900"/>
                  </a:cubicBezTo>
                  <a:lnTo>
                    <a:pt x="437342" y="346515"/>
                  </a:lnTo>
                  <a:lnTo>
                    <a:pt x="439957" y="320572"/>
                  </a:lnTo>
                  <a:cubicBezTo>
                    <a:pt x="477394" y="137622"/>
                    <a:pt x="639268" y="0"/>
                    <a:pt x="833285" y="0"/>
                  </a:cubicBezTo>
                  <a:close/>
                </a:path>
              </a:pathLst>
            </a:custGeom>
            <a:solidFill>
              <a:sysClr val="window" lastClr="FFFFFF"/>
            </a:solidFill>
            <a:ln w="6350" cap="flat" cmpd="sng" algn="ctr">
              <a:solidFill>
                <a:schemeClr val="accent5">
                  <a:lumMod val="20000"/>
                  <a:lumOff val="80000"/>
                </a:schemeClr>
              </a:solidFill>
              <a:prstDash val="solid"/>
            </a:ln>
            <a:effectLst>
              <a:outerShdw blurRad="88900" dist="38100" dir="2700000" algn="tl" rotWithShape="0">
                <a:srgbClr val="1377C9">
                  <a:alpha val="40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oPub돋움체 Bold" panose="02020603020101020101" pitchFamily="18" charset="-127"/>
                <a:ea typeface="KoPub돋움체 Bold" panose="02020603020101020101" pitchFamily="18" charset="-127"/>
                <a:cs typeface="KoPubWorld돋움체 Medium" panose="00000600000000000000" pitchFamily="2" charset="-127"/>
              </a:endParaRPr>
            </a:p>
          </p:txBody>
        </p:sp>
        <p:sp>
          <p:nvSpPr>
            <p:cNvPr id="220" name="자유형 45">
              <a:extLst>
                <a:ext uri="{FF2B5EF4-FFF2-40B4-BE49-F238E27FC236}">
                  <a16:creationId xmlns:a16="http://schemas.microsoft.com/office/drawing/2014/main" id="{702990A3-0406-8307-40F6-3B90078ACE51}"/>
                </a:ext>
              </a:extLst>
            </p:cNvPr>
            <p:cNvSpPr/>
            <p:nvPr/>
          </p:nvSpPr>
          <p:spPr>
            <a:xfrm>
              <a:off x="-505659" y="2714815"/>
              <a:ext cx="733734" cy="306201"/>
            </a:xfrm>
            <a:custGeom>
              <a:avLst/>
              <a:gdLst>
                <a:gd name="connsiteX0" fmla="*/ 0 w 843630"/>
                <a:gd name="connsiteY0" fmla="*/ 269802 h 506563"/>
                <a:gd name="connsiteX1" fmla="*/ 4727 w 843630"/>
                <a:gd name="connsiteY1" fmla="*/ 275848 h 506563"/>
                <a:gd name="connsiteX2" fmla="*/ 39559 w 843630"/>
                <a:gd name="connsiteY2" fmla="*/ 303270 h 506563"/>
                <a:gd name="connsiteX3" fmla="*/ 52281 w 843630"/>
                <a:gd name="connsiteY3" fmla="*/ 309548 h 506563"/>
                <a:gd name="connsiteX4" fmla="*/ 54338 w 843630"/>
                <a:gd name="connsiteY4" fmla="*/ 328098 h 506563"/>
                <a:gd name="connsiteX5" fmla="*/ 28299 w 843630"/>
                <a:gd name="connsiteY5" fmla="*/ 307598 h 506563"/>
                <a:gd name="connsiteX6" fmla="*/ 1548 w 843630"/>
                <a:gd name="connsiteY6" fmla="*/ 273377 h 506563"/>
                <a:gd name="connsiteX7" fmla="*/ 744664 w 843630"/>
                <a:gd name="connsiteY7" fmla="*/ 0 h 506563"/>
                <a:gd name="connsiteX8" fmla="*/ 744710 w 843630"/>
                <a:gd name="connsiteY8" fmla="*/ 28 h 506563"/>
                <a:gd name="connsiteX9" fmla="*/ 801042 w 843630"/>
                <a:gd name="connsiteY9" fmla="*/ 123664 h 506563"/>
                <a:gd name="connsiteX10" fmla="*/ 798100 w 843630"/>
                <a:gd name="connsiteY10" fmla="*/ 150202 h 506563"/>
                <a:gd name="connsiteX11" fmla="*/ 810783 w 843630"/>
                <a:gd name="connsiteY11" fmla="*/ 164177 h 506563"/>
                <a:gd name="connsiteX12" fmla="*/ 843630 w 843630"/>
                <a:gd name="connsiteY12" fmla="*/ 261935 h 506563"/>
                <a:gd name="connsiteX13" fmla="*/ 651298 w 843630"/>
                <a:gd name="connsiteY13" fmla="*/ 436783 h 506563"/>
                <a:gd name="connsiteX14" fmla="*/ 612537 w 843630"/>
                <a:gd name="connsiteY14" fmla="*/ 433230 h 506563"/>
                <a:gd name="connsiteX15" fmla="*/ 603594 w 843630"/>
                <a:gd name="connsiteY15" fmla="*/ 430707 h 506563"/>
                <a:gd name="connsiteX16" fmla="*/ 590963 w 843630"/>
                <a:gd name="connsiteY16" fmla="*/ 444625 h 506563"/>
                <a:gd name="connsiteX17" fmla="*/ 426477 w 843630"/>
                <a:gd name="connsiteY17" fmla="*/ 506563 h 506563"/>
                <a:gd name="connsiteX18" fmla="*/ 270070 w 843630"/>
                <a:gd name="connsiteY18" fmla="*/ 451627 h 506563"/>
                <a:gd name="connsiteX19" fmla="*/ 251392 w 843630"/>
                <a:gd name="connsiteY19" fmla="*/ 433817 h 506563"/>
                <a:gd name="connsiteX20" fmla="*/ 239266 w 843630"/>
                <a:gd name="connsiteY20" fmla="*/ 439800 h 506563"/>
                <a:gd name="connsiteX21" fmla="*/ 193479 w 843630"/>
                <a:gd name="connsiteY21" fmla="*/ 448203 h 506563"/>
                <a:gd name="connsiteX22" fmla="*/ 92880 w 843630"/>
                <a:gd name="connsiteY22" fmla="*/ 396718 h 506563"/>
                <a:gd name="connsiteX23" fmla="*/ 87350 w 843630"/>
                <a:gd name="connsiteY23" fmla="*/ 383913 h 506563"/>
                <a:gd name="connsiteX24" fmla="*/ 95084 w 843630"/>
                <a:gd name="connsiteY24" fmla="*/ 392034 h 506563"/>
                <a:gd name="connsiteX25" fmla="*/ 169907 w 843630"/>
                <a:gd name="connsiteY25" fmla="*/ 416453 h 506563"/>
                <a:gd name="connsiteX26" fmla="*/ 215694 w 843630"/>
                <a:gd name="connsiteY26" fmla="*/ 408050 h 506563"/>
                <a:gd name="connsiteX27" fmla="*/ 227820 w 843630"/>
                <a:gd name="connsiteY27" fmla="*/ 402067 h 506563"/>
                <a:gd name="connsiteX28" fmla="*/ 246498 w 843630"/>
                <a:gd name="connsiteY28" fmla="*/ 419877 h 506563"/>
                <a:gd name="connsiteX29" fmla="*/ 402905 w 843630"/>
                <a:gd name="connsiteY29" fmla="*/ 474813 h 506563"/>
                <a:gd name="connsiteX30" fmla="*/ 567391 w 843630"/>
                <a:gd name="connsiteY30" fmla="*/ 412875 h 506563"/>
                <a:gd name="connsiteX31" fmla="*/ 580022 w 843630"/>
                <a:gd name="connsiteY31" fmla="*/ 398957 h 506563"/>
                <a:gd name="connsiteX32" fmla="*/ 588965 w 843630"/>
                <a:gd name="connsiteY32" fmla="*/ 401480 h 506563"/>
                <a:gd name="connsiteX33" fmla="*/ 627726 w 843630"/>
                <a:gd name="connsiteY33" fmla="*/ 405033 h 506563"/>
                <a:gd name="connsiteX34" fmla="*/ 820058 w 843630"/>
                <a:gd name="connsiteY34" fmla="*/ 230185 h 506563"/>
                <a:gd name="connsiteX35" fmla="*/ 787211 w 843630"/>
                <a:gd name="connsiteY35" fmla="*/ 132427 h 506563"/>
                <a:gd name="connsiteX36" fmla="*/ 774528 w 843630"/>
                <a:gd name="connsiteY36" fmla="*/ 118452 h 506563"/>
                <a:gd name="connsiteX37" fmla="*/ 777470 w 843630"/>
                <a:gd name="connsiteY37" fmla="*/ 91914 h 506563"/>
                <a:gd name="connsiteX38" fmla="*/ 762356 w 843630"/>
                <a:gd name="connsiteY38" fmla="*/ 23855 h 50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843630" h="506563">
                  <a:moveTo>
                    <a:pt x="0" y="269802"/>
                  </a:moveTo>
                  <a:lnTo>
                    <a:pt x="4727" y="275848"/>
                  </a:lnTo>
                  <a:cubicBezTo>
                    <a:pt x="15074" y="286198"/>
                    <a:pt x="26769" y="295415"/>
                    <a:pt x="39559" y="303270"/>
                  </a:cubicBezTo>
                  <a:lnTo>
                    <a:pt x="52281" y="309548"/>
                  </a:lnTo>
                  <a:lnTo>
                    <a:pt x="54338" y="328098"/>
                  </a:lnTo>
                  <a:lnTo>
                    <a:pt x="28299" y="307598"/>
                  </a:lnTo>
                  <a:cubicBezTo>
                    <a:pt x="17951" y="297247"/>
                    <a:pt x="8950" y="285764"/>
                    <a:pt x="1548" y="273377"/>
                  </a:cubicBezTo>
                  <a:close/>
                  <a:moveTo>
                    <a:pt x="744664" y="0"/>
                  </a:moveTo>
                  <a:lnTo>
                    <a:pt x="744710" y="28"/>
                  </a:lnTo>
                  <a:cubicBezTo>
                    <a:pt x="779515" y="31669"/>
                    <a:pt x="801042" y="75381"/>
                    <a:pt x="801042" y="123664"/>
                  </a:cubicBezTo>
                  <a:lnTo>
                    <a:pt x="798100" y="150202"/>
                  </a:lnTo>
                  <a:lnTo>
                    <a:pt x="810783" y="164177"/>
                  </a:lnTo>
                  <a:cubicBezTo>
                    <a:pt x="831521" y="192082"/>
                    <a:pt x="843630" y="225723"/>
                    <a:pt x="843630" y="261935"/>
                  </a:cubicBezTo>
                  <a:cubicBezTo>
                    <a:pt x="843630" y="358501"/>
                    <a:pt x="757520" y="436783"/>
                    <a:pt x="651298" y="436783"/>
                  </a:cubicBezTo>
                  <a:cubicBezTo>
                    <a:pt x="638020" y="436783"/>
                    <a:pt x="625057" y="435560"/>
                    <a:pt x="612537" y="433230"/>
                  </a:cubicBezTo>
                  <a:lnTo>
                    <a:pt x="603594" y="430707"/>
                  </a:lnTo>
                  <a:lnTo>
                    <a:pt x="590963" y="444625"/>
                  </a:lnTo>
                  <a:cubicBezTo>
                    <a:pt x="548867" y="482894"/>
                    <a:pt x="490713" y="506563"/>
                    <a:pt x="426477" y="506563"/>
                  </a:cubicBezTo>
                  <a:cubicBezTo>
                    <a:pt x="366256" y="506563"/>
                    <a:pt x="311380" y="485760"/>
                    <a:pt x="270070" y="451627"/>
                  </a:cubicBezTo>
                  <a:lnTo>
                    <a:pt x="251392" y="433817"/>
                  </a:lnTo>
                  <a:lnTo>
                    <a:pt x="239266" y="439800"/>
                  </a:lnTo>
                  <a:cubicBezTo>
                    <a:pt x="225193" y="445211"/>
                    <a:pt x="209720" y="448203"/>
                    <a:pt x="193479" y="448203"/>
                  </a:cubicBezTo>
                  <a:cubicBezTo>
                    <a:pt x="150846" y="448203"/>
                    <a:pt x="113510" y="427585"/>
                    <a:pt x="92880" y="396718"/>
                  </a:cubicBezTo>
                  <a:lnTo>
                    <a:pt x="87350" y="383913"/>
                  </a:lnTo>
                  <a:lnTo>
                    <a:pt x="95084" y="392034"/>
                  </a:lnTo>
                  <a:cubicBezTo>
                    <a:pt x="115417" y="407289"/>
                    <a:pt x="141485" y="416453"/>
                    <a:pt x="169907" y="416453"/>
                  </a:cubicBezTo>
                  <a:cubicBezTo>
                    <a:pt x="186148" y="416453"/>
                    <a:pt x="201621" y="413461"/>
                    <a:pt x="215694" y="408050"/>
                  </a:cubicBezTo>
                  <a:lnTo>
                    <a:pt x="227820" y="402067"/>
                  </a:lnTo>
                  <a:lnTo>
                    <a:pt x="246498" y="419877"/>
                  </a:lnTo>
                  <a:cubicBezTo>
                    <a:pt x="287808" y="454010"/>
                    <a:pt x="342684" y="474813"/>
                    <a:pt x="402905" y="474813"/>
                  </a:cubicBezTo>
                  <a:cubicBezTo>
                    <a:pt x="467141" y="474813"/>
                    <a:pt x="525295" y="451144"/>
                    <a:pt x="567391" y="412875"/>
                  </a:cubicBezTo>
                  <a:lnTo>
                    <a:pt x="580022" y="398957"/>
                  </a:lnTo>
                  <a:lnTo>
                    <a:pt x="588965" y="401480"/>
                  </a:lnTo>
                  <a:cubicBezTo>
                    <a:pt x="601485" y="403810"/>
                    <a:pt x="614448" y="405033"/>
                    <a:pt x="627726" y="405033"/>
                  </a:cubicBezTo>
                  <a:cubicBezTo>
                    <a:pt x="733948" y="405033"/>
                    <a:pt x="820058" y="326751"/>
                    <a:pt x="820058" y="230185"/>
                  </a:cubicBezTo>
                  <a:cubicBezTo>
                    <a:pt x="820058" y="193973"/>
                    <a:pt x="807949" y="160332"/>
                    <a:pt x="787211" y="132427"/>
                  </a:cubicBezTo>
                  <a:lnTo>
                    <a:pt x="774528" y="118452"/>
                  </a:lnTo>
                  <a:lnTo>
                    <a:pt x="777470" y="91914"/>
                  </a:lnTo>
                  <a:cubicBezTo>
                    <a:pt x="777470" y="67772"/>
                    <a:pt x="772089" y="44774"/>
                    <a:pt x="762356" y="23855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oPub돋움체 Bold" panose="02020603020101020101" pitchFamily="18" charset="-127"/>
                <a:ea typeface="KoPub돋움체 Bold" panose="02020603020101020101" pitchFamily="18" charset="-127"/>
                <a:cs typeface="KoPubWorld돋움체 Medium" panose="00000600000000000000" pitchFamily="2" charset="-127"/>
              </a:endParaRPr>
            </a:p>
          </p:txBody>
        </p:sp>
      </p:grpSp>
      <p:sp>
        <p:nvSpPr>
          <p:cNvPr id="202" name="AutoShape 502">
            <a:extLst>
              <a:ext uri="{FF2B5EF4-FFF2-40B4-BE49-F238E27FC236}">
                <a16:creationId xmlns:a16="http://schemas.microsoft.com/office/drawing/2014/main" id="{5847ADA6-4A82-B48B-81BB-030FA41AFF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1427" y="2179700"/>
            <a:ext cx="559593" cy="2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 anchorCtr="0">
            <a:spAutoFit/>
            <a:scene3d>
              <a:camera prst="orthographicFront"/>
              <a:lightRig rig="brightRoom" dir="tl"/>
            </a:scene3d>
            <a:flatTx/>
          </a:bodyPr>
          <a:lstStyle/>
          <a:p>
            <a:pPr marL="0" marR="0" lvl="0" indent="0" algn="ctr" defTabSz="457173" rtl="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ysClr val="windowText" lastClr="000000"/>
              </a:buClr>
              <a:buSzPts val="1400"/>
              <a:buFontTx/>
              <a:buNone/>
              <a:tabLst>
                <a:tab pos="5668967" algn="l"/>
              </a:tabLst>
              <a:defRPr/>
            </a:pPr>
            <a:r>
              <a:rPr kumimoji="0" lang="en-US" altLang="ko-KR" sz="1050" b="0" i="0" u="none" strike="noStrike" kern="0" cap="none" spc="0" normalizeH="0" baseline="0" noProof="0" dirty="0">
                <a:ln w="11430"/>
                <a:solidFill>
                  <a:srgbClr val="0065B3"/>
                </a:solidFill>
                <a:effectLst/>
                <a:uLnTx/>
                <a:uFillTx/>
                <a:latin typeface="KoPub돋움체 Bold"/>
                <a:ea typeface="KoPub돋움체 Medium"/>
                <a:cs typeface="Arial" pitchFamily="34" charset="0"/>
              </a:rPr>
              <a:t>PSTN</a:t>
            </a:r>
          </a:p>
        </p:txBody>
      </p:sp>
      <p:sp>
        <p:nvSpPr>
          <p:cNvPr id="203" name="자유형 46">
            <a:extLst>
              <a:ext uri="{FF2B5EF4-FFF2-40B4-BE49-F238E27FC236}">
                <a16:creationId xmlns:a16="http://schemas.microsoft.com/office/drawing/2014/main" id="{F5628577-3142-D1C9-E793-153D2BD76E38}"/>
              </a:ext>
            </a:extLst>
          </p:cNvPr>
          <p:cNvSpPr/>
          <p:nvPr/>
        </p:nvSpPr>
        <p:spPr>
          <a:xfrm>
            <a:off x="8295386" y="2111127"/>
            <a:ext cx="692146" cy="407035"/>
          </a:xfrm>
          <a:custGeom>
            <a:avLst/>
            <a:gdLst>
              <a:gd name="connsiteX0" fmla="*/ 833285 w 1806270"/>
              <a:gd name="connsiteY0" fmla="*/ 0 h 1471200"/>
              <a:gd name="connsiteX1" fmla="*/ 1166203 w 1806270"/>
              <a:gd name="connsiteY1" fmla="*/ 177011 h 1471200"/>
              <a:gd name="connsiteX2" fmla="*/ 1186174 w 1806270"/>
              <a:gd name="connsiteY2" fmla="*/ 213804 h 1471200"/>
              <a:gd name="connsiteX3" fmla="*/ 1234972 w 1806270"/>
              <a:gd name="connsiteY3" fmla="*/ 198657 h 1471200"/>
              <a:gd name="connsiteX4" fmla="*/ 1315885 w 1806270"/>
              <a:gd name="connsiteY4" fmla="*/ 190500 h 1471200"/>
              <a:gd name="connsiteX5" fmla="*/ 1717370 w 1806270"/>
              <a:gd name="connsiteY5" fmla="*/ 591985 h 1471200"/>
              <a:gd name="connsiteX6" fmla="*/ 1711227 w 1806270"/>
              <a:gd name="connsiteY6" fmla="*/ 652922 h 1471200"/>
              <a:gd name="connsiteX7" fmla="*/ 1737703 w 1806270"/>
              <a:gd name="connsiteY7" fmla="*/ 685011 h 1471200"/>
              <a:gd name="connsiteX8" fmla="*/ 1806270 w 1806270"/>
              <a:gd name="connsiteY8" fmla="*/ 909485 h 1471200"/>
              <a:gd name="connsiteX9" fmla="*/ 1404785 w 1806270"/>
              <a:gd name="connsiteY9" fmla="*/ 1310970 h 1471200"/>
              <a:gd name="connsiteX10" fmla="*/ 1323872 w 1806270"/>
              <a:gd name="connsiteY10" fmla="*/ 1302813 h 1471200"/>
              <a:gd name="connsiteX11" fmla="*/ 1305205 w 1806270"/>
              <a:gd name="connsiteY11" fmla="*/ 1297019 h 1471200"/>
              <a:gd name="connsiteX12" fmla="*/ 1278838 w 1806270"/>
              <a:gd name="connsiteY12" fmla="*/ 1328977 h 1471200"/>
              <a:gd name="connsiteX13" fmla="*/ 935480 w 1806270"/>
              <a:gd name="connsiteY13" fmla="*/ 1471200 h 1471200"/>
              <a:gd name="connsiteX14" fmla="*/ 608987 w 1806270"/>
              <a:gd name="connsiteY14" fmla="*/ 1345055 h 1471200"/>
              <a:gd name="connsiteX15" fmla="*/ 569997 w 1806270"/>
              <a:gd name="connsiteY15" fmla="*/ 1304159 h 1471200"/>
              <a:gd name="connsiteX16" fmla="*/ 544684 w 1806270"/>
              <a:gd name="connsiteY16" fmla="*/ 1317898 h 1471200"/>
              <a:gd name="connsiteX17" fmla="*/ 449106 w 1806270"/>
              <a:gd name="connsiteY17" fmla="*/ 1337194 h 1471200"/>
              <a:gd name="connsiteX18" fmla="*/ 208549 w 1806270"/>
              <a:gd name="connsiteY18" fmla="*/ 1141134 h 1471200"/>
              <a:gd name="connsiteX19" fmla="*/ 203567 w 1806270"/>
              <a:gd name="connsiteY19" fmla="*/ 1091717 h 1471200"/>
              <a:gd name="connsiteX20" fmla="*/ 177011 w 1806270"/>
              <a:gd name="connsiteY20" fmla="*/ 1077303 h 1471200"/>
              <a:gd name="connsiteX21" fmla="*/ 0 w 1806270"/>
              <a:gd name="connsiteY21" fmla="*/ 744385 h 1471200"/>
              <a:gd name="connsiteX22" fmla="*/ 401485 w 1806270"/>
              <a:gd name="connsiteY22" fmla="*/ 342900 h 1471200"/>
              <a:gd name="connsiteX23" fmla="*/ 437342 w 1806270"/>
              <a:gd name="connsiteY23" fmla="*/ 346515 h 1471200"/>
              <a:gd name="connsiteX24" fmla="*/ 439957 w 1806270"/>
              <a:gd name="connsiteY24" fmla="*/ 320572 h 1471200"/>
              <a:gd name="connsiteX25" fmla="*/ 833285 w 1806270"/>
              <a:gd name="connsiteY25" fmla="*/ 0 h 147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806270" h="1471200">
                <a:moveTo>
                  <a:pt x="833285" y="0"/>
                </a:moveTo>
                <a:cubicBezTo>
                  <a:pt x="971869" y="0"/>
                  <a:pt x="1094053" y="70215"/>
                  <a:pt x="1166203" y="177011"/>
                </a:cubicBezTo>
                <a:lnTo>
                  <a:pt x="1186174" y="213804"/>
                </a:lnTo>
                <a:lnTo>
                  <a:pt x="1234972" y="198657"/>
                </a:lnTo>
                <a:cubicBezTo>
                  <a:pt x="1261108" y="193309"/>
                  <a:pt x="1288168" y="190500"/>
                  <a:pt x="1315885" y="190500"/>
                </a:cubicBezTo>
                <a:cubicBezTo>
                  <a:pt x="1537619" y="190500"/>
                  <a:pt x="1717370" y="370251"/>
                  <a:pt x="1717370" y="591985"/>
                </a:cubicBezTo>
                <a:lnTo>
                  <a:pt x="1711227" y="652922"/>
                </a:lnTo>
                <a:lnTo>
                  <a:pt x="1737703" y="685011"/>
                </a:lnTo>
                <a:cubicBezTo>
                  <a:pt x="1780993" y="749088"/>
                  <a:pt x="1806270" y="826335"/>
                  <a:pt x="1806270" y="909485"/>
                </a:cubicBezTo>
                <a:cubicBezTo>
                  <a:pt x="1806270" y="1131219"/>
                  <a:pt x="1626519" y="1310970"/>
                  <a:pt x="1404785" y="1310970"/>
                </a:cubicBezTo>
                <a:cubicBezTo>
                  <a:pt x="1377068" y="1310970"/>
                  <a:pt x="1350008" y="1308162"/>
                  <a:pt x="1323872" y="1302813"/>
                </a:cubicBezTo>
                <a:lnTo>
                  <a:pt x="1305205" y="1297019"/>
                </a:lnTo>
                <a:lnTo>
                  <a:pt x="1278838" y="1328977"/>
                </a:lnTo>
                <a:cubicBezTo>
                  <a:pt x="1190965" y="1416850"/>
                  <a:pt x="1069570" y="1471200"/>
                  <a:pt x="935480" y="1471200"/>
                </a:cubicBezTo>
                <a:cubicBezTo>
                  <a:pt x="809772" y="1471200"/>
                  <a:pt x="695220" y="1423431"/>
                  <a:pt x="608987" y="1345055"/>
                </a:cubicBezTo>
                <a:lnTo>
                  <a:pt x="569997" y="1304159"/>
                </a:lnTo>
                <a:lnTo>
                  <a:pt x="544684" y="1317898"/>
                </a:lnTo>
                <a:cubicBezTo>
                  <a:pt x="515307" y="1330323"/>
                  <a:pt x="483009" y="1337194"/>
                  <a:pt x="449106" y="1337194"/>
                </a:cubicBezTo>
                <a:cubicBezTo>
                  <a:pt x="330447" y="1337194"/>
                  <a:pt x="231445" y="1253025"/>
                  <a:pt x="208549" y="1141134"/>
                </a:cubicBezTo>
                <a:lnTo>
                  <a:pt x="203567" y="1091717"/>
                </a:lnTo>
                <a:lnTo>
                  <a:pt x="177011" y="1077303"/>
                </a:lnTo>
                <a:cubicBezTo>
                  <a:pt x="70216" y="1005153"/>
                  <a:pt x="0" y="882969"/>
                  <a:pt x="0" y="744385"/>
                </a:cubicBezTo>
                <a:cubicBezTo>
                  <a:pt x="0" y="522651"/>
                  <a:pt x="179751" y="342900"/>
                  <a:pt x="401485" y="342900"/>
                </a:cubicBezTo>
                <a:lnTo>
                  <a:pt x="437342" y="346515"/>
                </a:lnTo>
                <a:lnTo>
                  <a:pt x="439957" y="320572"/>
                </a:lnTo>
                <a:cubicBezTo>
                  <a:pt x="477394" y="137622"/>
                  <a:pt x="639268" y="0"/>
                  <a:pt x="833285" y="0"/>
                </a:cubicBezTo>
                <a:close/>
              </a:path>
            </a:pathLst>
          </a:custGeom>
          <a:solidFill>
            <a:sysClr val="window" lastClr="FFFFFF"/>
          </a:solidFill>
          <a:ln w="6350" cap="flat" cmpd="sng" algn="ctr">
            <a:solidFill>
              <a:schemeClr val="accent5">
                <a:lumMod val="20000"/>
                <a:lumOff val="80000"/>
              </a:schemeClr>
            </a:solidFill>
            <a:prstDash val="solid"/>
          </a:ln>
          <a:effectLst>
            <a:outerShdw blurRad="88900" dist="38100" dir="2700000" algn="tl" rotWithShape="0">
              <a:srgbClr val="1377C9">
                <a:alpha val="4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oPub돋움체 Bold" panose="02020603020101020101" pitchFamily="18" charset="-127"/>
              <a:ea typeface="KoPub돋움체 Bold" panose="02020603020101020101" pitchFamily="18" charset="-127"/>
              <a:cs typeface="KoPubWorld돋움체 Medium" panose="00000600000000000000" pitchFamily="2" charset="-127"/>
            </a:endParaRPr>
          </a:p>
        </p:txBody>
      </p:sp>
      <p:sp>
        <p:nvSpPr>
          <p:cNvPr id="204" name="자유형 45">
            <a:extLst>
              <a:ext uri="{FF2B5EF4-FFF2-40B4-BE49-F238E27FC236}">
                <a16:creationId xmlns:a16="http://schemas.microsoft.com/office/drawing/2014/main" id="{B0A9543C-5DD4-8805-B86F-7E9130359BAA}"/>
              </a:ext>
            </a:extLst>
          </p:cNvPr>
          <p:cNvSpPr/>
          <p:nvPr/>
        </p:nvSpPr>
        <p:spPr>
          <a:xfrm>
            <a:off x="8320540" y="2197505"/>
            <a:ext cx="654968" cy="312349"/>
          </a:xfrm>
          <a:custGeom>
            <a:avLst/>
            <a:gdLst>
              <a:gd name="connsiteX0" fmla="*/ 0 w 843630"/>
              <a:gd name="connsiteY0" fmla="*/ 269802 h 506563"/>
              <a:gd name="connsiteX1" fmla="*/ 4727 w 843630"/>
              <a:gd name="connsiteY1" fmla="*/ 275848 h 506563"/>
              <a:gd name="connsiteX2" fmla="*/ 39559 w 843630"/>
              <a:gd name="connsiteY2" fmla="*/ 303270 h 506563"/>
              <a:gd name="connsiteX3" fmla="*/ 52281 w 843630"/>
              <a:gd name="connsiteY3" fmla="*/ 309548 h 506563"/>
              <a:gd name="connsiteX4" fmla="*/ 54338 w 843630"/>
              <a:gd name="connsiteY4" fmla="*/ 328098 h 506563"/>
              <a:gd name="connsiteX5" fmla="*/ 28299 w 843630"/>
              <a:gd name="connsiteY5" fmla="*/ 307598 h 506563"/>
              <a:gd name="connsiteX6" fmla="*/ 1548 w 843630"/>
              <a:gd name="connsiteY6" fmla="*/ 273377 h 506563"/>
              <a:gd name="connsiteX7" fmla="*/ 744664 w 843630"/>
              <a:gd name="connsiteY7" fmla="*/ 0 h 506563"/>
              <a:gd name="connsiteX8" fmla="*/ 744710 w 843630"/>
              <a:gd name="connsiteY8" fmla="*/ 28 h 506563"/>
              <a:gd name="connsiteX9" fmla="*/ 801042 w 843630"/>
              <a:gd name="connsiteY9" fmla="*/ 123664 h 506563"/>
              <a:gd name="connsiteX10" fmla="*/ 798100 w 843630"/>
              <a:gd name="connsiteY10" fmla="*/ 150202 h 506563"/>
              <a:gd name="connsiteX11" fmla="*/ 810783 w 843630"/>
              <a:gd name="connsiteY11" fmla="*/ 164177 h 506563"/>
              <a:gd name="connsiteX12" fmla="*/ 843630 w 843630"/>
              <a:gd name="connsiteY12" fmla="*/ 261935 h 506563"/>
              <a:gd name="connsiteX13" fmla="*/ 651298 w 843630"/>
              <a:gd name="connsiteY13" fmla="*/ 436783 h 506563"/>
              <a:gd name="connsiteX14" fmla="*/ 612537 w 843630"/>
              <a:gd name="connsiteY14" fmla="*/ 433230 h 506563"/>
              <a:gd name="connsiteX15" fmla="*/ 603594 w 843630"/>
              <a:gd name="connsiteY15" fmla="*/ 430707 h 506563"/>
              <a:gd name="connsiteX16" fmla="*/ 590963 w 843630"/>
              <a:gd name="connsiteY16" fmla="*/ 444625 h 506563"/>
              <a:gd name="connsiteX17" fmla="*/ 426477 w 843630"/>
              <a:gd name="connsiteY17" fmla="*/ 506563 h 506563"/>
              <a:gd name="connsiteX18" fmla="*/ 270070 w 843630"/>
              <a:gd name="connsiteY18" fmla="*/ 451627 h 506563"/>
              <a:gd name="connsiteX19" fmla="*/ 251392 w 843630"/>
              <a:gd name="connsiteY19" fmla="*/ 433817 h 506563"/>
              <a:gd name="connsiteX20" fmla="*/ 239266 w 843630"/>
              <a:gd name="connsiteY20" fmla="*/ 439800 h 506563"/>
              <a:gd name="connsiteX21" fmla="*/ 193479 w 843630"/>
              <a:gd name="connsiteY21" fmla="*/ 448203 h 506563"/>
              <a:gd name="connsiteX22" fmla="*/ 92880 w 843630"/>
              <a:gd name="connsiteY22" fmla="*/ 396718 h 506563"/>
              <a:gd name="connsiteX23" fmla="*/ 87350 w 843630"/>
              <a:gd name="connsiteY23" fmla="*/ 383913 h 506563"/>
              <a:gd name="connsiteX24" fmla="*/ 95084 w 843630"/>
              <a:gd name="connsiteY24" fmla="*/ 392034 h 506563"/>
              <a:gd name="connsiteX25" fmla="*/ 169907 w 843630"/>
              <a:gd name="connsiteY25" fmla="*/ 416453 h 506563"/>
              <a:gd name="connsiteX26" fmla="*/ 215694 w 843630"/>
              <a:gd name="connsiteY26" fmla="*/ 408050 h 506563"/>
              <a:gd name="connsiteX27" fmla="*/ 227820 w 843630"/>
              <a:gd name="connsiteY27" fmla="*/ 402067 h 506563"/>
              <a:gd name="connsiteX28" fmla="*/ 246498 w 843630"/>
              <a:gd name="connsiteY28" fmla="*/ 419877 h 506563"/>
              <a:gd name="connsiteX29" fmla="*/ 402905 w 843630"/>
              <a:gd name="connsiteY29" fmla="*/ 474813 h 506563"/>
              <a:gd name="connsiteX30" fmla="*/ 567391 w 843630"/>
              <a:gd name="connsiteY30" fmla="*/ 412875 h 506563"/>
              <a:gd name="connsiteX31" fmla="*/ 580022 w 843630"/>
              <a:gd name="connsiteY31" fmla="*/ 398957 h 506563"/>
              <a:gd name="connsiteX32" fmla="*/ 588965 w 843630"/>
              <a:gd name="connsiteY32" fmla="*/ 401480 h 506563"/>
              <a:gd name="connsiteX33" fmla="*/ 627726 w 843630"/>
              <a:gd name="connsiteY33" fmla="*/ 405033 h 506563"/>
              <a:gd name="connsiteX34" fmla="*/ 820058 w 843630"/>
              <a:gd name="connsiteY34" fmla="*/ 230185 h 506563"/>
              <a:gd name="connsiteX35" fmla="*/ 787211 w 843630"/>
              <a:gd name="connsiteY35" fmla="*/ 132427 h 506563"/>
              <a:gd name="connsiteX36" fmla="*/ 774528 w 843630"/>
              <a:gd name="connsiteY36" fmla="*/ 118452 h 506563"/>
              <a:gd name="connsiteX37" fmla="*/ 777470 w 843630"/>
              <a:gd name="connsiteY37" fmla="*/ 91914 h 506563"/>
              <a:gd name="connsiteX38" fmla="*/ 762356 w 843630"/>
              <a:gd name="connsiteY38" fmla="*/ 23855 h 506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843630" h="506563">
                <a:moveTo>
                  <a:pt x="0" y="269802"/>
                </a:moveTo>
                <a:lnTo>
                  <a:pt x="4727" y="275848"/>
                </a:lnTo>
                <a:cubicBezTo>
                  <a:pt x="15074" y="286198"/>
                  <a:pt x="26769" y="295415"/>
                  <a:pt x="39559" y="303270"/>
                </a:cubicBezTo>
                <a:lnTo>
                  <a:pt x="52281" y="309548"/>
                </a:lnTo>
                <a:lnTo>
                  <a:pt x="54338" y="328098"/>
                </a:lnTo>
                <a:lnTo>
                  <a:pt x="28299" y="307598"/>
                </a:lnTo>
                <a:cubicBezTo>
                  <a:pt x="17951" y="297247"/>
                  <a:pt x="8950" y="285764"/>
                  <a:pt x="1548" y="273377"/>
                </a:cubicBezTo>
                <a:close/>
                <a:moveTo>
                  <a:pt x="744664" y="0"/>
                </a:moveTo>
                <a:lnTo>
                  <a:pt x="744710" y="28"/>
                </a:lnTo>
                <a:cubicBezTo>
                  <a:pt x="779515" y="31669"/>
                  <a:pt x="801042" y="75381"/>
                  <a:pt x="801042" y="123664"/>
                </a:cubicBezTo>
                <a:lnTo>
                  <a:pt x="798100" y="150202"/>
                </a:lnTo>
                <a:lnTo>
                  <a:pt x="810783" y="164177"/>
                </a:lnTo>
                <a:cubicBezTo>
                  <a:pt x="831521" y="192082"/>
                  <a:pt x="843630" y="225723"/>
                  <a:pt x="843630" y="261935"/>
                </a:cubicBezTo>
                <a:cubicBezTo>
                  <a:pt x="843630" y="358501"/>
                  <a:pt x="757520" y="436783"/>
                  <a:pt x="651298" y="436783"/>
                </a:cubicBezTo>
                <a:cubicBezTo>
                  <a:pt x="638020" y="436783"/>
                  <a:pt x="625057" y="435560"/>
                  <a:pt x="612537" y="433230"/>
                </a:cubicBezTo>
                <a:lnTo>
                  <a:pt x="603594" y="430707"/>
                </a:lnTo>
                <a:lnTo>
                  <a:pt x="590963" y="444625"/>
                </a:lnTo>
                <a:cubicBezTo>
                  <a:pt x="548867" y="482894"/>
                  <a:pt x="490713" y="506563"/>
                  <a:pt x="426477" y="506563"/>
                </a:cubicBezTo>
                <a:cubicBezTo>
                  <a:pt x="366256" y="506563"/>
                  <a:pt x="311380" y="485760"/>
                  <a:pt x="270070" y="451627"/>
                </a:cubicBezTo>
                <a:lnTo>
                  <a:pt x="251392" y="433817"/>
                </a:lnTo>
                <a:lnTo>
                  <a:pt x="239266" y="439800"/>
                </a:lnTo>
                <a:cubicBezTo>
                  <a:pt x="225193" y="445211"/>
                  <a:pt x="209720" y="448203"/>
                  <a:pt x="193479" y="448203"/>
                </a:cubicBezTo>
                <a:cubicBezTo>
                  <a:pt x="150846" y="448203"/>
                  <a:pt x="113510" y="427585"/>
                  <a:pt x="92880" y="396718"/>
                </a:cubicBezTo>
                <a:lnTo>
                  <a:pt x="87350" y="383913"/>
                </a:lnTo>
                <a:lnTo>
                  <a:pt x="95084" y="392034"/>
                </a:lnTo>
                <a:cubicBezTo>
                  <a:pt x="115417" y="407289"/>
                  <a:pt x="141485" y="416453"/>
                  <a:pt x="169907" y="416453"/>
                </a:cubicBezTo>
                <a:cubicBezTo>
                  <a:pt x="186148" y="416453"/>
                  <a:pt x="201621" y="413461"/>
                  <a:pt x="215694" y="408050"/>
                </a:cubicBezTo>
                <a:lnTo>
                  <a:pt x="227820" y="402067"/>
                </a:lnTo>
                <a:lnTo>
                  <a:pt x="246498" y="419877"/>
                </a:lnTo>
                <a:cubicBezTo>
                  <a:pt x="287808" y="454010"/>
                  <a:pt x="342684" y="474813"/>
                  <a:pt x="402905" y="474813"/>
                </a:cubicBezTo>
                <a:cubicBezTo>
                  <a:pt x="467141" y="474813"/>
                  <a:pt x="525295" y="451144"/>
                  <a:pt x="567391" y="412875"/>
                </a:cubicBezTo>
                <a:lnTo>
                  <a:pt x="580022" y="398957"/>
                </a:lnTo>
                <a:lnTo>
                  <a:pt x="588965" y="401480"/>
                </a:lnTo>
                <a:cubicBezTo>
                  <a:pt x="601485" y="403810"/>
                  <a:pt x="614448" y="405033"/>
                  <a:pt x="627726" y="405033"/>
                </a:cubicBezTo>
                <a:cubicBezTo>
                  <a:pt x="733948" y="405033"/>
                  <a:pt x="820058" y="326751"/>
                  <a:pt x="820058" y="230185"/>
                </a:cubicBezTo>
                <a:cubicBezTo>
                  <a:pt x="820058" y="193973"/>
                  <a:pt x="807949" y="160332"/>
                  <a:pt x="787211" y="132427"/>
                </a:cubicBezTo>
                <a:lnTo>
                  <a:pt x="774528" y="118452"/>
                </a:lnTo>
                <a:lnTo>
                  <a:pt x="777470" y="91914"/>
                </a:lnTo>
                <a:cubicBezTo>
                  <a:pt x="777470" y="67772"/>
                  <a:pt x="772089" y="44774"/>
                  <a:pt x="762356" y="23855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oPub돋움체 Bold" panose="02020603020101020101" pitchFamily="18" charset="-127"/>
              <a:ea typeface="KoPub돋움체 Bold" panose="02020603020101020101" pitchFamily="18" charset="-127"/>
              <a:cs typeface="KoPubWorld돋움체 Medium" panose="00000600000000000000" pitchFamily="2" charset="-127"/>
            </a:endParaRPr>
          </a:p>
        </p:txBody>
      </p:sp>
      <p:sp>
        <p:nvSpPr>
          <p:cNvPr id="205" name="AutoShape 502">
            <a:extLst>
              <a:ext uri="{FF2B5EF4-FFF2-40B4-BE49-F238E27FC236}">
                <a16:creationId xmlns:a16="http://schemas.microsoft.com/office/drawing/2014/main" id="{3154CD32-07C1-384A-E56A-C0969DBFC2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61662" y="2179700"/>
            <a:ext cx="559593" cy="2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 anchorCtr="0">
            <a:spAutoFit/>
            <a:scene3d>
              <a:camera prst="orthographicFront"/>
              <a:lightRig rig="brightRoom" dir="tl"/>
            </a:scene3d>
            <a:flatTx/>
          </a:bodyPr>
          <a:lstStyle/>
          <a:p>
            <a:pPr marL="0" marR="0" lvl="0" indent="0" algn="ctr" defTabSz="457173" rtl="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ysClr val="windowText" lastClr="000000"/>
              </a:buClr>
              <a:buSzPts val="1400"/>
              <a:buFontTx/>
              <a:buNone/>
              <a:tabLst>
                <a:tab pos="5668967" algn="l"/>
              </a:tabLst>
              <a:defRPr/>
            </a:pPr>
            <a:r>
              <a:rPr kumimoji="0" lang="en-US" altLang="ko-KR" sz="1050" b="0" i="0" u="none" strike="noStrike" kern="0" cap="none" spc="0" normalizeH="0" baseline="0" noProof="0" dirty="0">
                <a:ln w="11430"/>
                <a:solidFill>
                  <a:srgbClr val="0065B3"/>
                </a:solidFill>
                <a:effectLst/>
                <a:uLnTx/>
                <a:uFillTx/>
                <a:latin typeface="KoPub돋움체 Bold"/>
                <a:ea typeface="KoPub돋움체 Medium"/>
                <a:cs typeface="Arial" pitchFamily="34" charset="0"/>
              </a:rPr>
              <a:t>PSTN</a:t>
            </a:r>
          </a:p>
        </p:txBody>
      </p:sp>
      <p:sp>
        <p:nvSpPr>
          <p:cNvPr id="207" name="TextBox 206">
            <a:extLst>
              <a:ext uri="{FF2B5EF4-FFF2-40B4-BE49-F238E27FC236}">
                <a16:creationId xmlns:a16="http://schemas.microsoft.com/office/drawing/2014/main" id="{0E3074C7-C5A4-BEFA-3A90-87F2E10AA045}"/>
              </a:ext>
            </a:extLst>
          </p:cNvPr>
          <p:cNvSpPr txBox="1"/>
          <p:nvPr/>
        </p:nvSpPr>
        <p:spPr>
          <a:xfrm>
            <a:off x="1360499" y="2678080"/>
            <a:ext cx="376968" cy="163196"/>
          </a:xfrm>
          <a:prstGeom prst="rect">
            <a:avLst/>
          </a:prstGeom>
          <a:solidFill>
            <a:schemeClr val="bg1">
              <a:alpha val="30000"/>
            </a:schemeClr>
          </a:solidFill>
          <a:ln w="3175">
            <a:solidFill>
              <a:schemeClr val="bg2">
                <a:alpha val="95000"/>
              </a:schemeClr>
            </a:solidFill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457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900" dirty="0">
                <a:ln>
                  <a:solidFill>
                    <a:srgbClr val="AAAFB4">
                      <a:lumMod val="50000"/>
                      <a:alpha val="0"/>
                    </a:srgbClr>
                  </a:solidFill>
                </a:ln>
                <a:solidFill>
                  <a:srgbClr val="AAAFB4">
                    <a:lumMod val="75000"/>
                  </a:srgbClr>
                </a:solidFill>
                <a:latin typeface="KoPub돋움체 Medium"/>
                <a:ea typeface="KoPub돋움체 Medium"/>
              </a:rPr>
              <a:t>BZ</a:t>
            </a:r>
            <a:endParaRPr kumimoji="0" lang="ko-KR" altLang="en-US" sz="900" b="0" i="0" u="none" strike="noStrike" kern="1200" cap="none" spc="0" normalizeH="0" baseline="0" noProof="0" dirty="0">
              <a:ln>
                <a:solidFill>
                  <a:srgbClr val="AAAFB4">
                    <a:lumMod val="50000"/>
                    <a:alpha val="0"/>
                  </a:srgbClr>
                </a:solidFill>
              </a:ln>
              <a:solidFill>
                <a:srgbClr val="AAAFB4">
                  <a:lumMod val="75000"/>
                </a:srgbClr>
              </a:solidFill>
              <a:effectLst/>
              <a:uLnTx/>
              <a:uFillTx/>
              <a:latin typeface="KoPub돋움체 Medium"/>
              <a:ea typeface="KoPub돋움체 Medium"/>
              <a:cs typeface="+mn-cs"/>
            </a:endParaRPr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id="{1788609D-8474-CEC1-0036-A3871B38B82C}"/>
              </a:ext>
            </a:extLst>
          </p:cNvPr>
          <p:cNvSpPr txBox="1"/>
          <p:nvPr/>
        </p:nvSpPr>
        <p:spPr>
          <a:xfrm>
            <a:off x="2743512" y="2678080"/>
            <a:ext cx="291629" cy="163196"/>
          </a:xfrm>
          <a:prstGeom prst="rect">
            <a:avLst/>
          </a:prstGeom>
          <a:solidFill>
            <a:schemeClr val="bg1">
              <a:alpha val="30000"/>
            </a:schemeClr>
          </a:solidFill>
          <a:ln w="3175">
            <a:solidFill>
              <a:schemeClr val="bg2">
                <a:alpha val="95000"/>
              </a:schemeClr>
            </a:solidFill>
          </a:ln>
        </p:spPr>
        <p:txBody>
          <a:bodyPr wrap="square" lIns="0" tIns="0" rIns="0" bIns="0" rtlCol="0">
            <a:noAutofit/>
          </a:bodyPr>
          <a:lstStyle/>
          <a:p>
            <a:pPr lvl="0" algn="ctr" defTabSz="457173" latinLnBrk="0">
              <a:defRPr/>
            </a:pPr>
            <a:r>
              <a:rPr lang="en-US" altLang="ko-KR" sz="900" dirty="0">
                <a:ln>
                  <a:solidFill>
                    <a:srgbClr val="AAAFB4">
                      <a:lumMod val="50000"/>
                      <a:alpha val="0"/>
                    </a:srgbClr>
                  </a:solidFill>
                </a:ln>
                <a:solidFill>
                  <a:srgbClr val="AAAFB4">
                    <a:lumMod val="75000"/>
                  </a:srgbClr>
                </a:solidFill>
                <a:latin typeface="KoPub돋움체 Medium"/>
                <a:ea typeface="KoPub돋움체 Medium"/>
              </a:rPr>
              <a:t>AZ</a:t>
            </a:r>
            <a:endParaRPr lang="ko-KR" altLang="en-US" sz="900" dirty="0">
              <a:ln>
                <a:solidFill>
                  <a:srgbClr val="AAAFB4">
                    <a:lumMod val="50000"/>
                    <a:alpha val="0"/>
                  </a:srgbClr>
                </a:solidFill>
              </a:ln>
              <a:solidFill>
                <a:srgbClr val="AAAFB4">
                  <a:lumMod val="75000"/>
                </a:srgbClr>
              </a:solidFill>
              <a:latin typeface="KoPub돋움체 Medium"/>
              <a:ea typeface="KoPub돋움체 Medium"/>
            </a:endParaRPr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id="{E644238F-B8CD-05D0-C383-2B47F6BE96EF}"/>
              </a:ext>
            </a:extLst>
          </p:cNvPr>
          <p:cNvSpPr txBox="1"/>
          <p:nvPr/>
        </p:nvSpPr>
        <p:spPr>
          <a:xfrm>
            <a:off x="3794920" y="2678080"/>
            <a:ext cx="291629" cy="163196"/>
          </a:xfrm>
          <a:prstGeom prst="rect">
            <a:avLst/>
          </a:prstGeom>
          <a:solidFill>
            <a:schemeClr val="bg1">
              <a:alpha val="30000"/>
            </a:schemeClr>
          </a:solidFill>
          <a:ln w="3175">
            <a:solidFill>
              <a:schemeClr val="bg2">
                <a:alpha val="95000"/>
              </a:schemeClr>
            </a:solidFill>
          </a:ln>
        </p:spPr>
        <p:txBody>
          <a:bodyPr wrap="square" lIns="0" tIns="0" rIns="0" bIns="0" rtlCol="0">
            <a:noAutofit/>
          </a:bodyPr>
          <a:lstStyle/>
          <a:p>
            <a:pPr lvl="0" algn="ctr" defTabSz="457173" latinLnBrk="0">
              <a:defRPr/>
            </a:pPr>
            <a:r>
              <a:rPr lang="en-US" altLang="ko-KR" sz="900" dirty="0">
                <a:ln>
                  <a:solidFill>
                    <a:srgbClr val="AAAFB4">
                      <a:lumMod val="50000"/>
                      <a:alpha val="0"/>
                    </a:srgbClr>
                  </a:solidFill>
                </a:ln>
                <a:solidFill>
                  <a:srgbClr val="AAAFB4">
                    <a:lumMod val="75000"/>
                  </a:srgbClr>
                </a:solidFill>
                <a:latin typeface="KoPub돋움체 Medium"/>
                <a:ea typeface="KoPub돋움체 Medium"/>
              </a:rPr>
              <a:t>BZ</a:t>
            </a:r>
            <a:endParaRPr lang="ko-KR" altLang="en-US" sz="900" dirty="0">
              <a:ln>
                <a:solidFill>
                  <a:srgbClr val="AAAFB4">
                    <a:lumMod val="50000"/>
                    <a:alpha val="0"/>
                  </a:srgbClr>
                </a:solidFill>
              </a:ln>
              <a:solidFill>
                <a:srgbClr val="AAAFB4">
                  <a:lumMod val="75000"/>
                </a:srgbClr>
              </a:solidFill>
              <a:latin typeface="KoPub돋움체 Medium"/>
              <a:ea typeface="KoPub돋움체 Medium"/>
            </a:endParaRPr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id="{F9EACBEE-F45F-77A8-938A-36C0F31693DD}"/>
              </a:ext>
            </a:extLst>
          </p:cNvPr>
          <p:cNvSpPr txBox="1"/>
          <p:nvPr/>
        </p:nvSpPr>
        <p:spPr>
          <a:xfrm>
            <a:off x="5205636" y="2678080"/>
            <a:ext cx="291629" cy="163196"/>
          </a:xfrm>
          <a:prstGeom prst="rect">
            <a:avLst/>
          </a:prstGeom>
          <a:solidFill>
            <a:schemeClr val="bg1">
              <a:alpha val="30000"/>
            </a:schemeClr>
          </a:solidFill>
          <a:ln w="3175">
            <a:solidFill>
              <a:schemeClr val="bg2">
                <a:alpha val="95000"/>
              </a:schemeClr>
            </a:solidFill>
          </a:ln>
        </p:spPr>
        <p:txBody>
          <a:bodyPr wrap="square" lIns="0" tIns="0" rIns="0" bIns="0" rtlCol="0">
            <a:noAutofit/>
          </a:bodyPr>
          <a:lstStyle/>
          <a:p>
            <a:pPr lvl="0" algn="ctr" defTabSz="457173" latinLnBrk="0">
              <a:defRPr/>
            </a:pPr>
            <a:r>
              <a:rPr lang="en-US" altLang="ko-KR" sz="900" dirty="0">
                <a:ln>
                  <a:solidFill>
                    <a:srgbClr val="AAAFB4">
                      <a:lumMod val="50000"/>
                      <a:alpha val="0"/>
                    </a:srgbClr>
                  </a:solidFill>
                </a:ln>
                <a:solidFill>
                  <a:srgbClr val="AAAFB4">
                    <a:lumMod val="75000"/>
                  </a:srgbClr>
                </a:solidFill>
                <a:latin typeface="KoPub돋움체 Medium"/>
                <a:ea typeface="KoPub돋움체 Medium"/>
              </a:rPr>
              <a:t>AZ</a:t>
            </a:r>
            <a:endParaRPr lang="ko-KR" altLang="en-US" sz="900" dirty="0">
              <a:ln>
                <a:solidFill>
                  <a:srgbClr val="AAAFB4">
                    <a:lumMod val="50000"/>
                    <a:alpha val="0"/>
                  </a:srgbClr>
                </a:solidFill>
              </a:ln>
              <a:solidFill>
                <a:srgbClr val="AAAFB4">
                  <a:lumMod val="75000"/>
                </a:srgbClr>
              </a:solidFill>
              <a:latin typeface="KoPub돋움체 Medium"/>
              <a:ea typeface="KoPub돋움체 Medium"/>
            </a:endParaRP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id="{F8A71690-6521-8C23-FE6C-1726EFBCCC14}"/>
              </a:ext>
            </a:extLst>
          </p:cNvPr>
          <p:cNvSpPr txBox="1"/>
          <p:nvPr/>
        </p:nvSpPr>
        <p:spPr>
          <a:xfrm>
            <a:off x="6257043" y="2678080"/>
            <a:ext cx="291629" cy="163196"/>
          </a:xfrm>
          <a:prstGeom prst="rect">
            <a:avLst/>
          </a:prstGeom>
          <a:solidFill>
            <a:schemeClr val="bg1">
              <a:alpha val="30000"/>
            </a:schemeClr>
          </a:solidFill>
          <a:ln w="3175">
            <a:solidFill>
              <a:schemeClr val="bg2">
                <a:alpha val="95000"/>
              </a:schemeClr>
            </a:solidFill>
          </a:ln>
        </p:spPr>
        <p:txBody>
          <a:bodyPr wrap="square" lIns="0" tIns="0" rIns="0" bIns="0" rtlCol="0">
            <a:noAutofit/>
          </a:bodyPr>
          <a:lstStyle/>
          <a:p>
            <a:pPr lvl="0" algn="ctr" defTabSz="457173" latinLnBrk="0">
              <a:defRPr/>
            </a:pPr>
            <a:r>
              <a:rPr lang="en-US" altLang="ko-KR" sz="900" dirty="0">
                <a:ln>
                  <a:solidFill>
                    <a:srgbClr val="AAAFB4">
                      <a:lumMod val="50000"/>
                      <a:alpha val="0"/>
                    </a:srgbClr>
                  </a:solidFill>
                </a:ln>
                <a:solidFill>
                  <a:srgbClr val="AAAFB4">
                    <a:lumMod val="75000"/>
                  </a:srgbClr>
                </a:solidFill>
                <a:latin typeface="KoPub돋움체 Medium"/>
                <a:ea typeface="KoPub돋움체 Medium"/>
              </a:rPr>
              <a:t>BZ</a:t>
            </a:r>
            <a:endParaRPr lang="ko-KR" altLang="en-US" sz="900" dirty="0">
              <a:ln>
                <a:solidFill>
                  <a:srgbClr val="AAAFB4">
                    <a:lumMod val="50000"/>
                    <a:alpha val="0"/>
                  </a:srgbClr>
                </a:solidFill>
              </a:ln>
              <a:solidFill>
                <a:srgbClr val="AAAFB4">
                  <a:lumMod val="75000"/>
                </a:srgbClr>
              </a:solidFill>
              <a:latin typeface="KoPub돋움체 Medium"/>
              <a:ea typeface="KoPub돋움체 Medium"/>
            </a:endParaRPr>
          </a:p>
        </p:txBody>
      </p:sp>
      <p:sp>
        <p:nvSpPr>
          <p:cNvPr id="212" name="TextBox 211">
            <a:extLst>
              <a:ext uri="{FF2B5EF4-FFF2-40B4-BE49-F238E27FC236}">
                <a16:creationId xmlns:a16="http://schemas.microsoft.com/office/drawing/2014/main" id="{88E748C2-DB51-7101-8590-C23040CD79FE}"/>
              </a:ext>
            </a:extLst>
          </p:cNvPr>
          <p:cNvSpPr txBox="1"/>
          <p:nvPr/>
        </p:nvSpPr>
        <p:spPr>
          <a:xfrm>
            <a:off x="7641075" y="2678080"/>
            <a:ext cx="291629" cy="163196"/>
          </a:xfrm>
          <a:prstGeom prst="rect">
            <a:avLst/>
          </a:prstGeom>
          <a:solidFill>
            <a:schemeClr val="bg1">
              <a:alpha val="30000"/>
            </a:schemeClr>
          </a:solidFill>
          <a:ln w="3175">
            <a:solidFill>
              <a:schemeClr val="bg2">
                <a:alpha val="95000"/>
              </a:schemeClr>
            </a:solidFill>
          </a:ln>
        </p:spPr>
        <p:txBody>
          <a:bodyPr wrap="square" lIns="0" tIns="0" rIns="0" bIns="0" rtlCol="0">
            <a:noAutofit/>
          </a:bodyPr>
          <a:lstStyle/>
          <a:p>
            <a:pPr lvl="0" algn="ctr" defTabSz="457173" latinLnBrk="0">
              <a:defRPr/>
            </a:pPr>
            <a:r>
              <a:rPr lang="en-US" altLang="ko-KR" sz="900" dirty="0">
                <a:ln>
                  <a:solidFill>
                    <a:srgbClr val="AAAFB4">
                      <a:lumMod val="50000"/>
                      <a:alpha val="0"/>
                    </a:srgbClr>
                  </a:solidFill>
                </a:ln>
                <a:solidFill>
                  <a:srgbClr val="AAAFB4">
                    <a:lumMod val="75000"/>
                  </a:srgbClr>
                </a:solidFill>
                <a:latin typeface="KoPub돋움체 Medium"/>
                <a:ea typeface="KoPub돋움체 Medium"/>
              </a:rPr>
              <a:t>AZ</a:t>
            </a:r>
            <a:endParaRPr lang="ko-KR" altLang="en-US" sz="900" dirty="0">
              <a:ln>
                <a:solidFill>
                  <a:srgbClr val="AAAFB4">
                    <a:lumMod val="50000"/>
                    <a:alpha val="0"/>
                  </a:srgbClr>
                </a:solidFill>
              </a:ln>
              <a:solidFill>
                <a:srgbClr val="AAAFB4">
                  <a:lumMod val="75000"/>
                </a:srgbClr>
              </a:solidFill>
              <a:latin typeface="KoPub돋움체 Medium"/>
              <a:ea typeface="KoPub돋움체 Medium"/>
            </a:endParaRPr>
          </a:p>
        </p:txBody>
      </p:sp>
      <p:sp>
        <p:nvSpPr>
          <p:cNvPr id="213" name="TextBox 212">
            <a:extLst>
              <a:ext uri="{FF2B5EF4-FFF2-40B4-BE49-F238E27FC236}">
                <a16:creationId xmlns:a16="http://schemas.microsoft.com/office/drawing/2014/main" id="{F5BD6577-3972-600B-A229-3977BE917292}"/>
              </a:ext>
            </a:extLst>
          </p:cNvPr>
          <p:cNvSpPr txBox="1"/>
          <p:nvPr/>
        </p:nvSpPr>
        <p:spPr>
          <a:xfrm>
            <a:off x="8692483" y="2678080"/>
            <a:ext cx="291629" cy="163196"/>
          </a:xfrm>
          <a:prstGeom prst="rect">
            <a:avLst/>
          </a:prstGeom>
          <a:solidFill>
            <a:schemeClr val="bg1">
              <a:alpha val="30000"/>
            </a:schemeClr>
          </a:solidFill>
          <a:ln w="3175">
            <a:solidFill>
              <a:schemeClr val="bg2">
                <a:alpha val="95000"/>
              </a:schemeClr>
            </a:solidFill>
          </a:ln>
        </p:spPr>
        <p:txBody>
          <a:bodyPr wrap="square" lIns="0" tIns="0" rIns="0" bIns="0" rtlCol="0">
            <a:noAutofit/>
          </a:bodyPr>
          <a:lstStyle/>
          <a:p>
            <a:pPr lvl="0" algn="ctr" defTabSz="457173" latinLnBrk="0">
              <a:defRPr/>
            </a:pPr>
            <a:r>
              <a:rPr lang="en-US" altLang="ko-KR" sz="900" dirty="0">
                <a:ln>
                  <a:solidFill>
                    <a:srgbClr val="AAAFB4">
                      <a:lumMod val="50000"/>
                      <a:alpha val="0"/>
                    </a:srgbClr>
                  </a:solidFill>
                </a:ln>
                <a:solidFill>
                  <a:srgbClr val="AAAFB4">
                    <a:lumMod val="75000"/>
                  </a:srgbClr>
                </a:solidFill>
                <a:latin typeface="KoPub돋움체 Medium"/>
                <a:ea typeface="KoPub돋움체 Medium"/>
              </a:rPr>
              <a:t>BZ</a:t>
            </a:r>
            <a:endParaRPr lang="ko-KR" altLang="en-US" sz="900" dirty="0">
              <a:ln>
                <a:solidFill>
                  <a:srgbClr val="AAAFB4">
                    <a:lumMod val="50000"/>
                    <a:alpha val="0"/>
                  </a:srgbClr>
                </a:solidFill>
              </a:ln>
              <a:solidFill>
                <a:srgbClr val="AAAFB4">
                  <a:lumMod val="75000"/>
                </a:srgbClr>
              </a:solidFill>
              <a:latin typeface="KoPub돋움체 Medium"/>
              <a:ea typeface="KoPub돋움체 Medium"/>
            </a:endParaRPr>
          </a:p>
        </p:txBody>
      </p:sp>
      <p:sp>
        <p:nvSpPr>
          <p:cNvPr id="214" name="TextBox 213">
            <a:extLst>
              <a:ext uri="{FF2B5EF4-FFF2-40B4-BE49-F238E27FC236}">
                <a16:creationId xmlns:a16="http://schemas.microsoft.com/office/drawing/2014/main" id="{95B8606A-F428-9448-610F-1A657B68E02D}"/>
              </a:ext>
            </a:extLst>
          </p:cNvPr>
          <p:cNvSpPr txBox="1"/>
          <p:nvPr/>
        </p:nvSpPr>
        <p:spPr>
          <a:xfrm>
            <a:off x="309092" y="2678080"/>
            <a:ext cx="384518" cy="163196"/>
          </a:xfrm>
          <a:prstGeom prst="rect">
            <a:avLst/>
          </a:prstGeom>
          <a:solidFill>
            <a:schemeClr val="bg1">
              <a:alpha val="30000"/>
            </a:schemeClr>
          </a:solidFill>
          <a:ln w="3175">
            <a:solidFill>
              <a:schemeClr val="bg2">
                <a:alpha val="95000"/>
              </a:schemeClr>
            </a:solidFill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457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900" dirty="0">
                <a:ln>
                  <a:solidFill>
                    <a:srgbClr val="AAAFB4">
                      <a:lumMod val="50000"/>
                      <a:alpha val="0"/>
                    </a:srgbClr>
                  </a:solidFill>
                </a:ln>
                <a:solidFill>
                  <a:srgbClr val="AAAFB4">
                    <a:lumMod val="75000"/>
                  </a:srgbClr>
                </a:solidFill>
                <a:latin typeface="KoPub돋움체 Medium"/>
                <a:ea typeface="KoPub돋움체 Medium"/>
              </a:rPr>
              <a:t>AZ</a:t>
            </a:r>
            <a:endParaRPr kumimoji="0" lang="ko-KR" altLang="en-US" sz="900" b="0" i="0" u="none" strike="noStrike" kern="1200" cap="none" spc="0" normalizeH="0" baseline="0" noProof="0" dirty="0">
              <a:ln>
                <a:solidFill>
                  <a:srgbClr val="AAAFB4">
                    <a:lumMod val="50000"/>
                    <a:alpha val="0"/>
                  </a:srgbClr>
                </a:solidFill>
              </a:ln>
              <a:solidFill>
                <a:srgbClr val="AAAFB4">
                  <a:lumMod val="75000"/>
                </a:srgbClr>
              </a:solidFill>
              <a:effectLst/>
              <a:uLnTx/>
              <a:uFillTx/>
              <a:latin typeface="KoPub돋움체 Medium"/>
              <a:ea typeface="KoPub돋움체 Medium"/>
              <a:cs typeface="+mn-cs"/>
            </a:endParaRPr>
          </a:p>
        </p:txBody>
      </p:sp>
      <p:sp>
        <p:nvSpPr>
          <p:cNvPr id="215" name="사각형: 잘린 한쪽 모서리 214">
            <a:extLst>
              <a:ext uri="{FF2B5EF4-FFF2-40B4-BE49-F238E27FC236}">
                <a16:creationId xmlns:a16="http://schemas.microsoft.com/office/drawing/2014/main" id="{7C4DBD4A-78A7-94E8-1C22-7654BDD60099}"/>
              </a:ext>
            </a:extLst>
          </p:cNvPr>
          <p:cNvSpPr/>
          <p:nvPr userDrawn="1"/>
        </p:nvSpPr>
        <p:spPr>
          <a:xfrm>
            <a:off x="123657" y="1620055"/>
            <a:ext cx="2294146" cy="326392"/>
          </a:xfrm>
          <a:prstGeom prst="snip1Rect">
            <a:avLst>
              <a:gd name="adj" fmla="val 30085"/>
            </a:avLst>
          </a:prstGeom>
          <a:solidFill>
            <a:srgbClr val="595959"/>
          </a:solidFill>
          <a:ln>
            <a:solidFill>
              <a:srgbClr val="5959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36000" rtlCol="0" anchor="ctr"/>
          <a:lstStyle/>
          <a:p>
            <a:pPr marL="0" marR="0" lvl="0" indent="0" algn="ctr" defTabSz="457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1200" cap="none" spc="-10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KoPub돋움체 Bold" panose="02020603020101020101" pitchFamily="18" charset="-127"/>
                <a:ea typeface="KoPub돋움체 Bold" panose="02020603020101020101" pitchFamily="18" charset="-127"/>
                <a:cs typeface="+mn-cs"/>
              </a:rPr>
              <a:t>SBC</a:t>
            </a:r>
          </a:p>
        </p:txBody>
      </p:sp>
      <p:sp>
        <p:nvSpPr>
          <p:cNvPr id="216" name="사각형: 잘린 한쪽 모서리 215">
            <a:extLst>
              <a:ext uri="{FF2B5EF4-FFF2-40B4-BE49-F238E27FC236}">
                <a16:creationId xmlns:a16="http://schemas.microsoft.com/office/drawing/2014/main" id="{8830F327-8A71-65BF-04CC-6CF67778011E}"/>
              </a:ext>
            </a:extLst>
          </p:cNvPr>
          <p:cNvSpPr/>
          <p:nvPr userDrawn="1"/>
        </p:nvSpPr>
        <p:spPr>
          <a:xfrm>
            <a:off x="2580808" y="1662325"/>
            <a:ext cx="2294146" cy="326392"/>
          </a:xfrm>
          <a:prstGeom prst="snip1Rect">
            <a:avLst>
              <a:gd name="adj" fmla="val 30085"/>
            </a:avLst>
          </a:prstGeom>
          <a:solidFill>
            <a:srgbClr val="595959"/>
          </a:solidFill>
          <a:ln>
            <a:solidFill>
              <a:srgbClr val="5959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36000" rtlCol="0" anchor="ctr"/>
          <a:lstStyle/>
          <a:p>
            <a:pPr marL="0" marR="0" lvl="0" indent="0" algn="ctr" defTabSz="457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1200" cap="none" spc="-10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KoPub돋움체 Bold" panose="02020603020101020101" pitchFamily="18" charset="-127"/>
                <a:ea typeface="KoPub돋움체 Bold" panose="02020603020101020101" pitchFamily="18" charset="-127"/>
                <a:cs typeface="+mn-cs"/>
              </a:rPr>
              <a:t>PBX</a:t>
            </a:r>
            <a:endParaRPr kumimoji="0" lang="ko-KR" altLang="en-US" sz="1400" b="0" i="0" u="none" strike="noStrike" kern="1200" cap="none" spc="-100" normalizeH="0" baseline="0" noProof="0" dirty="0">
              <a:ln>
                <a:solidFill>
                  <a:prstClr val="white">
                    <a:alpha val="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KoPub돋움체 Bold" panose="02020603020101020101" pitchFamily="18" charset="-127"/>
              <a:ea typeface="KoPub돋움체 Bold" panose="02020603020101020101" pitchFamily="18" charset="-127"/>
              <a:cs typeface="+mn-cs"/>
            </a:endParaRPr>
          </a:p>
        </p:txBody>
      </p:sp>
      <p:sp>
        <p:nvSpPr>
          <p:cNvPr id="217" name="사각형: 잘린 한쪽 모서리 216">
            <a:extLst>
              <a:ext uri="{FF2B5EF4-FFF2-40B4-BE49-F238E27FC236}">
                <a16:creationId xmlns:a16="http://schemas.microsoft.com/office/drawing/2014/main" id="{B3CA7696-A1AF-6B4A-3777-7C09E08AE655}"/>
              </a:ext>
            </a:extLst>
          </p:cNvPr>
          <p:cNvSpPr/>
          <p:nvPr userDrawn="1"/>
        </p:nvSpPr>
        <p:spPr>
          <a:xfrm>
            <a:off x="5027869" y="1662325"/>
            <a:ext cx="2294146" cy="326392"/>
          </a:xfrm>
          <a:prstGeom prst="snip1Rect">
            <a:avLst>
              <a:gd name="adj" fmla="val 30085"/>
            </a:avLst>
          </a:prstGeom>
          <a:solidFill>
            <a:srgbClr val="595959"/>
          </a:solidFill>
          <a:ln>
            <a:solidFill>
              <a:srgbClr val="5959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36000" rtlCol="0" anchor="ctr"/>
          <a:lstStyle/>
          <a:p>
            <a:pPr lvl="0" algn="ctr" defTabSz="457173" latinLnBrk="0">
              <a:defRPr/>
            </a:pPr>
            <a:r>
              <a:rPr kumimoji="0" lang="en-US" altLang="ko-KR" sz="1400" b="0" i="0" u="none" strike="noStrike" kern="1200" cap="none" spc="-10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KoPub돋움체 Bold" panose="02020603020101020101" pitchFamily="18" charset="-127"/>
                <a:ea typeface="KoPub돋움체 Bold" panose="02020603020101020101" pitchFamily="18" charset="-127"/>
                <a:cs typeface="+mn-cs"/>
              </a:rPr>
              <a:t>CTI</a:t>
            </a:r>
            <a:endParaRPr kumimoji="0" lang="ko-KR" altLang="en-US" sz="1400" b="0" i="0" u="none" strike="noStrike" kern="1200" cap="none" spc="-100" normalizeH="0" baseline="0" noProof="0" dirty="0">
              <a:ln>
                <a:solidFill>
                  <a:prstClr val="white">
                    <a:alpha val="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KoPub돋움체 Bold" panose="02020603020101020101" pitchFamily="18" charset="-127"/>
              <a:ea typeface="KoPub돋움체 Bold" panose="02020603020101020101" pitchFamily="18" charset="-127"/>
              <a:cs typeface="+mn-cs"/>
            </a:endParaRPr>
          </a:p>
        </p:txBody>
      </p:sp>
      <p:sp>
        <p:nvSpPr>
          <p:cNvPr id="218" name="사각형: 잘린 한쪽 모서리 217">
            <a:extLst>
              <a:ext uri="{FF2B5EF4-FFF2-40B4-BE49-F238E27FC236}">
                <a16:creationId xmlns:a16="http://schemas.microsoft.com/office/drawing/2014/main" id="{49A16029-B741-47CE-7872-D880D5D1767B}"/>
              </a:ext>
            </a:extLst>
          </p:cNvPr>
          <p:cNvSpPr/>
          <p:nvPr userDrawn="1"/>
        </p:nvSpPr>
        <p:spPr>
          <a:xfrm>
            <a:off x="7474932" y="1662325"/>
            <a:ext cx="2294146" cy="326392"/>
          </a:xfrm>
          <a:prstGeom prst="snip1Rect">
            <a:avLst>
              <a:gd name="adj" fmla="val 30085"/>
            </a:avLst>
          </a:prstGeom>
          <a:solidFill>
            <a:srgbClr val="595959"/>
          </a:solidFill>
          <a:ln>
            <a:solidFill>
              <a:srgbClr val="5959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36000" rtlCol="0" anchor="ctr"/>
          <a:lstStyle/>
          <a:p>
            <a:pPr lvl="0" algn="ctr" defTabSz="457173" latinLnBrk="0">
              <a:defRPr/>
            </a:pPr>
            <a:r>
              <a:rPr kumimoji="0" lang="en-US" altLang="ko-KR" sz="1400" b="0" i="0" u="none" strike="noStrike" kern="1200" cap="none" spc="-10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KoPub돋움체 Bold" panose="02020603020101020101" pitchFamily="18" charset="-127"/>
                <a:ea typeface="KoPub돋움체 Bold" panose="02020603020101020101" pitchFamily="18" charset="-127"/>
                <a:cs typeface="+mn-cs"/>
              </a:rPr>
              <a:t>IVR</a:t>
            </a:r>
            <a:endParaRPr kumimoji="0" lang="ko-KR" altLang="en-US" sz="1400" b="0" i="0" u="none" strike="noStrike" kern="1200" cap="none" spc="-100" normalizeH="0" baseline="0" noProof="0" dirty="0">
              <a:ln>
                <a:solidFill>
                  <a:prstClr val="white">
                    <a:alpha val="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KoPub돋움체 Bold" panose="02020603020101020101" pitchFamily="18" charset="-127"/>
              <a:ea typeface="KoPub돋움체 Bold" panose="02020603020101020101" pitchFamily="18" charset="-127"/>
              <a:cs typeface="+mn-cs"/>
            </a:endParaRPr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B4094A09-DB39-E332-3CFC-B91EFE3F4C45}"/>
              </a:ext>
            </a:extLst>
          </p:cNvPr>
          <p:cNvSpPr txBox="1">
            <a:spLocks/>
          </p:cNvSpPr>
          <p:nvPr/>
        </p:nvSpPr>
        <p:spPr>
          <a:xfrm>
            <a:off x="348111" y="324881"/>
            <a:ext cx="3969170" cy="4868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8000"/>
              </a:lnSpc>
            </a:pPr>
            <a:r>
              <a:rPr lang="ko-KR" altLang="en-US" sz="1800" b="1" dirty="0" err="1">
                <a:solidFill>
                  <a:srgbClr val="033E78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Pretendard ExtraBold" panose="02000903000000020004" pitchFamily="50" charset="-127"/>
              </a:rPr>
              <a:t>무중단</a:t>
            </a:r>
            <a:r>
              <a:rPr lang="ko-KR" altLang="en-US" sz="1800" b="1" dirty="0">
                <a:solidFill>
                  <a:srgbClr val="033E78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Pretendard ExtraBold" panose="02000903000000020004" pitchFamily="50" charset="-127"/>
              </a:rPr>
              <a:t> 서비스를 위한 안정성 제공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7321DF-7187-4423-9B1A-333328FD383B}"/>
              </a:ext>
            </a:extLst>
          </p:cNvPr>
          <p:cNvSpPr txBox="1"/>
          <p:nvPr/>
        </p:nvSpPr>
        <p:spPr>
          <a:xfrm>
            <a:off x="344488" y="942255"/>
            <a:ext cx="917006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914400" latinLnBrk="0">
              <a:defRPr/>
            </a:pPr>
            <a:r>
              <a:rPr lang="ko-KR" altLang="en-US" sz="1600" b="1" kern="0" spc="-60" dirty="0" err="1">
                <a:solidFill>
                  <a:srgbClr val="033E78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컨택센터</a:t>
            </a:r>
            <a:r>
              <a:rPr lang="ko-KR" altLang="en-US" sz="1600" b="1" kern="0" spc="-60" dirty="0">
                <a:solidFill>
                  <a:srgbClr val="033E78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 인프라는 장애 발생시 영향을 최소화 하고</a:t>
            </a:r>
            <a:r>
              <a:rPr lang="en-US" altLang="ko-KR" sz="1600" b="1" kern="0" spc="-60" dirty="0">
                <a:solidFill>
                  <a:srgbClr val="033E78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, </a:t>
            </a:r>
            <a:r>
              <a:rPr lang="ko-KR" altLang="en-US" sz="1600" b="1" kern="0" spc="-60" dirty="0">
                <a:solidFill>
                  <a:srgbClr val="033E78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신속한 복구를 위해 고가용성</a:t>
            </a:r>
            <a:r>
              <a:rPr lang="en-US" altLang="ko-KR" sz="1600" b="1" kern="0" spc="-60" dirty="0">
                <a:solidFill>
                  <a:srgbClr val="033E78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(HA) </a:t>
            </a:r>
            <a:r>
              <a:rPr lang="ko-KR" altLang="en-US" sz="1600" b="1" kern="0" spc="-60" dirty="0">
                <a:solidFill>
                  <a:srgbClr val="033E78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아키텍처 및 </a:t>
            </a:r>
            <a:endParaRPr lang="en-US" altLang="ko-KR" sz="1600" b="1" kern="0" spc="-60" dirty="0">
              <a:solidFill>
                <a:srgbClr val="033E78"/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</a:endParaRPr>
          </a:p>
          <a:p>
            <a:pPr lvl="0" algn="ctr" defTabSz="914400" latinLnBrk="0">
              <a:defRPr/>
            </a:pPr>
            <a:r>
              <a:rPr lang="ko-KR" altLang="en-US" sz="1600" b="1" kern="0" spc="-60" dirty="0">
                <a:solidFill>
                  <a:srgbClr val="033E78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장애 대응 전략을 적용합니다</a:t>
            </a:r>
            <a:r>
              <a:rPr lang="en-US" altLang="ko-KR" sz="1600" b="1" kern="0" spc="-60" dirty="0">
                <a:solidFill>
                  <a:srgbClr val="033E78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. </a:t>
            </a:r>
            <a:r>
              <a:rPr lang="ko-KR" altLang="en-US" sz="1600" b="1" kern="0" spc="-60" dirty="0">
                <a:solidFill>
                  <a:srgbClr val="033E78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절체 시에도</a:t>
            </a:r>
            <a:r>
              <a:rPr lang="en-US" altLang="ko-KR" sz="1600" b="1" kern="0" spc="-60" dirty="0">
                <a:solidFill>
                  <a:srgbClr val="033E78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, </a:t>
            </a:r>
            <a:r>
              <a:rPr lang="ko-KR" altLang="en-US" sz="1600" b="1" kern="0" spc="-60" dirty="0" err="1">
                <a:solidFill>
                  <a:srgbClr val="033E78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무중단</a:t>
            </a:r>
            <a:r>
              <a:rPr lang="ko-KR" altLang="en-US" sz="1600" b="1" kern="0" spc="-60" dirty="0">
                <a:solidFill>
                  <a:srgbClr val="033E78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 </a:t>
            </a:r>
            <a:r>
              <a:rPr lang="ko-KR" altLang="en-US" sz="1600" b="1" kern="0" spc="-60" dirty="0" err="1">
                <a:solidFill>
                  <a:srgbClr val="033E78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서비를</a:t>
            </a:r>
            <a:r>
              <a:rPr lang="ko-KR" altLang="en-US" sz="1600" b="1" kern="0" spc="-60" dirty="0">
                <a:solidFill>
                  <a:srgbClr val="033E78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 제공합니다</a:t>
            </a:r>
            <a:r>
              <a:rPr lang="en-US" altLang="ko-KR" sz="1600" b="1" kern="0" spc="-60" dirty="0">
                <a:solidFill>
                  <a:srgbClr val="033E78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 </a:t>
            </a: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8D850B10-D659-284A-A49F-0C6F90DB615F}"/>
              </a:ext>
            </a:extLst>
          </p:cNvPr>
          <p:cNvSpPr/>
          <p:nvPr/>
        </p:nvSpPr>
        <p:spPr>
          <a:xfrm>
            <a:off x="8764188" y="142194"/>
            <a:ext cx="876843" cy="15388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  <a:scene3d>
              <a:camera prst="orthographicFront"/>
              <a:lightRig rig="threePt" dir="t"/>
            </a:scene3d>
            <a:sp3d/>
          </a:bodyPr>
          <a:lstStyle/>
          <a:p>
            <a:pPr algn="r" defTabSz="995690"/>
            <a:r>
              <a:rPr lang="en-US" altLang="ko-KR" sz="1000" b="1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Ⅱ. IPRON</a:t>
            </a:r>
            <a:r>
              <a:rPr lang="ko-KR" altLang="en-US" sz="1000" b="1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특장점</a:t>
            </a:r>
            <a:endParaRPr lang="ko-KR" altLang="en-US" sz="1000" b="1" spc="-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567843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02D54F-25FF-9E77-C084-54D02C1276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사각형: 둥근 모서리 110">
            <a:extLst>
              <a:ext uri="{FF2B5EF4-FFF2-40B4-BE49-F238E27FC236}">
                <a16:creationId xmlns:a16="http://schemas.microsoft.com/office/drawing/2014/main" id="{BDB9CEDB-141B-C3B0-3C03-9AE5795F6E43}"/>
              </a:ext>
            </a:extLst>
          </p:cNvPr>
          <p:cNvSpPr/>
          <p:nvPr/>
        </p:nvSpPr>
        <p:spPr>
          <a:xfrm>
            <a:off x="803628" y="424515"/>
            <a:ext cx="4058960" cy="1351229"/>
          </a:xfrm>
          <a:prstGeom prst="roundRect">
            <a:avLst>
              <a:gd name="adj" fmla="val 6558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203200" dist="25400" dir="2700000" algn="tl" rotWithShape="0">
              <a:prstClr val="black">
                <a:alpha val="4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1" i="0" u="none" strike="noStrike" kern="0" cap="none" spc="-70" normalizeH="0" baseline="0" noProof="0" dirty="0">
              <a:ln>
                <a:noFill/>
              </a:ln>
              <a:solidFill>
                <a:srgbClr val="5935DB"/>
              </a:solidFill>
              <a:effectLst/>
              <a:uLnTx/>
              <a:uFillTx/>
              <a:latin typeface="에스코어 드림 7 ExtraBold" panose="020B0803030302020204" pitchFamily="34" charset="-127"/>
              <a:ea typeface="에스코어 드림 7 ExtraBold" panose="020B0803030302020204" pitchFamily="34" charset="-127"/>
            </a:endParaRPr>
          </a:p>
        </p:txBody>
      </p:sp>
      <p:sp>
        <p:nvSpPr>
          <p:cNvPr id="112" name="사각형: 둥근 모서리 111">
            <a:extLst>
              <a:ext uri="{FF2B5EF4-FFF2-40B4-BE49-F238E27FC236}">
                <a16:creationId xmlns:a16="http://schemas.microsoft.com/office/drawing/2014/main" id="{06F7C436-BB1E-E6E8-066B-C2524486CDEE}"/>
              </a:ext>
            </a:extLst>
          </p:cNvPr>
          <p:cNvSpPr/>
          <p:nvPr/>
        </p:nvSpPr>
        <p:spPr>
          <a:xfrm>
            <a:off x="5441869" y="1521717"/>
            <a:ext cx="4058960" cy="1351229"/>
          </a:xfrm>
          <a:prstGeom prst="roundRect">
            <a:avLst>
              <a:gd name="adj" fmla="val 6558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203200" dist="25400" dir="2700000" algn="tl" rotWithShape="0">
              <a:prstClr val="black">
                <a:alpha val="4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1" i="0" u="none" strike="noStrike" kern="0" cap="none" spc="-70" normalizeH="0" baseline="0" noProof="0" dirty="0">
              <a:ln>
                <a:noFill/>
              </a:ln>
              <a:solidFill>
                <a:srgbClr val="5935DB"/>
              </a:solidFill>
              <a:effectLst/>
              <a:uLnTx/>
              <a:uFillTx/>
              <a:latin typeface="에스코어 드림 7 ExtraBold" panose="020B0803030302020204" pitchFamily="34" charset="-127"/>
              <a:ea typeface="에스코어 드림 7 ExtraBold" panose="020B0803030302020204" pitchFamily="34" charset="-127"/>
            </a:endParaRPr>
          </a:p>
        </p:txBody>
      </p:sp>
      <p:sp>
        <p:nvSpPr>
          <p:cNvPr id="113" name="사각형: 둥근 모서리 112">
            <a:extLst>
              <a:ext uri="{FF2B5EF4-FFF2-40B4-BE49-F238E27FC236}">
                <a16:creationId xmlns:a16="http://schemas.microsoft.com/office/drawing/2014/main" id="{5570433E-155B-9615-E577-997C5098523F}"/>
              </a:ext>
            </a:extLst>
          </p:cNvPr>
          <p:cNvSpPr/>
          <p:nvPr/>
        </p:nvSpPr>
        <p:spPr>
          <a:xfrm>
            <a:off x="803628" y="1977095"/>
            <a:ext cx="4058960" cy="1351229"/>
          </a:xfrm>
          <a:prstGeom prst="roundRect">
            <a:avLst>
              <a:gd name="adj" fmla="val 6558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203200" dist="25400" dir="2700000" algn="tl" rotWithShape="0">
              <a:prstClr val="black">
                <a:alpha val="4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1" i="0" u="none" strike="noStrike" kern="0" cap="none" spc="-70" normalizeH="0" baseline="0" noProof="0" dirty="0">
              <a:ln>
                <a:noFill/>
              </a:ln>
              <a:solidFill>
                <a:srgbClr val="5935DB"/>
              </a:solidFill>
              <a:effectLst/>
              <a:uLnTx/>
              <a:uFillTx/>
              <a:latin typeface="에스코어 드림 7 ExtraBold" panose="020B0803030302020204" pitchFamily="34" charset="-127"/>
              <a:ea typeface="에스코어 드림 7 ExtraBold" panose="020B0803030302020204" pitchFamily="34" charset="-127"/>
            </a:endParaRPr>
          </a:p>
        </p:txBody>
      </p:sp>
      <p:sp>
        <p:nvSpPr>
          <p:cNvPr id="114" name="사각형: 둥근 모서리 113">
            <a:extLst>
              <a:ext uri="{FF2B5EF4-FFF2-40B4-BE49-F238E27FC236}">
                <a16:creationId xmlns:a16="http://schemas.microsoft.com/office/drawing/2014/main" id="{C98FC30F-099D-B89F-2F6B-96B63149761C}"/>
              </a:ext>
            </a:extLst>
          </p:cNvPr>
          <p:cNvSpPr/>
          <p:nvPr/>
        </p:nvSpPr>
        <p:spPr>
          <a:xfrm>
            <a:off x="5066666" y="1977095"/>
            <a:ext cx="4058960" cy="1351229"/>
          </a:xfrm>
          <a:prstGeom prst="roundRect">
            <a:avLst>
              <a:gd name="adj" fmla="val 6558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203200" dist="25400" dir="2700000" algn="tl" rotWithShape="0">
              <a:prstClr val="black">
                <a:alpha val="4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1" i="0" u="none" strike="noStrike" kern="0" cap="none" spc="-70" normalizeH="0" baseline="0" noProof="0" dirty="0">
              <a:ln>
                <a:noFill/>
              </a:ln>
              <a:solidFill>
                <a:srgbClr val="5935DB"/>
              </a:solidFill>
              <a:effectLst/>
              <a:uLnTx/>
              <a:uFillTx/>
              <a:latin typeface="에스코어 드림 7 ExtraBold" panose="020B0803030302020204" pitchFamily="34" charset="-127"/>
              <a:ea typeface="에스코어 드림 7 ExtraBold" panose="020B0803030302020204" pitchFamily="34" charset="-127"/>
            </a:endParaRPr>
          </a:p>
        </p:txBody>
      </p:sp>
      <p:sp>
        <p:nvSpPr>
          <p:cNvPr id="115" name="사각형: 둥근 모서리 114">
            <a:extLst>
              <a:ext uri="{FF2B5EF4-FFF2-40B4-BE49-F238E27FC236}">
                <a16:creationId xmlns:a16="http://schemas.microsoft.com/office/drawing/2014/main" id="{09CBC509-DD61-92E8-942B-6095413EC820}"/>
              </a:ext>
            </a:extLst>
          </p:cNvPr>
          <p:cNvSpPr/>
          <p:nvPr/>
        </p:nvSpPr>
        <p:spPr>
          <a:xfrm>
            <a:off x="803628" y="3529675"/>
            <a:ext cx="4058960" cy="1351229"/>
          </a:xfrm>
          <a:prstGeom prst="roundRect">
            <a:avLst>
              <a:gd name="adj" fmla="val 6558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203200" dist="25400" dir="2700000" algn="tl" rotWithShape="0">
              <a:prstClr val="black">
                <a:alpha val="4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1" i="0" u="none" strike="noStrike" kern="0" cap="none" spc="-70" normalizeH="0" baseline="0" noProof="0" dirty="0">
              <a:ln>
                <a:noFill/>
              </a:ln>
              <a:solidFill>
                <a:srgbClr val="5935DB"/>
              </a:solidFill>
              <a:effectLst/>
              <a:uLnTx/>
              <a:uFillTx/>
              <a:latin typeface="에스코어 드림 7 ExtraBold" panose="020B0803030302020204" pitchFamily="34" charset="-127"/>
              <a:ea typeface="에스코어 드림 7 ExtraBold" panose="020B0803030302020204" pitchFamily="34" charset="-127"/>
            </a:endParaRPr>
          </a:p>
        </p:txBody>
      </p:sp>
      <p:sp>
        <p:nvSpPr>
          <p:cNvPr id="116" name="사각형: 둥근 모서리 115">
            <a:extLst>
              <a:ext uri="{FF2B5EF4-FFF2-40B4-BE49-F238E27FC236}">
                <a16:creationId xmlns:a16="http://schemas.microsoft.com/office/drawing/2014/main" id="{233ABB4A-974F-BD44-23AC-F19E843C8F5D}"/>
              </a:ext>
            </a:extLst>
          </p:cNvPr>
          <p:cNvSpPr/>
          <p:nvPr/>
        </p:nvSpPr>
        <p:spPr>
          <a:xfrm>
            <a:off x="5066666" y="3529675"/>
            <a:ext cx="4058960" cy="1351229"/>
          </a:xfrm>
          <a:prstGeom prst="roundRect">
            <a:avLst>
              <a:gd name="adj" fmla="val 6558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203200" dist="25400" dir="2700000" algn="tl" rotWithShape="0">
              <a:prstClr val="black">
                <a:alpha val="4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1" i="0" u="none" strike="noStrike" kern="0" cap="none" spc="-70" normalizeH="0" baseline="0" noProof="0" dirty="0">
              <a:ln>
                <a:noFill/>
              </a:ln>
              <a:solidFill>
                <a:srgbClr val="5935DB"/>
              </a:solidFill>
              <a:effectLst/>
              <a:uLnTx/>
              <a:uFillTx/>
              <a:latin typeface="에스코어 드림 7 ExtraBold" panose="020B0803030302020204" pitchFamily="34" charset="-127"/>
              <a:ea typeface="에스코어 드림 7 ExtraBold" panose="020B0803030302020204" pitchFamily="34" charset="-127"/>
            </a:endParaRPr>
          </a:p>
        </p:txBody>
      </p:sp>
      <p:sp>
        <p:nvSpPr>
          <p:cNvPr id="117" name="사각형: 둥근 모서리 116">
            <a:extLst>
              <a:ext uri="{FF2B5EF4-FFF2-40B4-BE49-F238E27FC236}">
                <a16:creationId xmlns:a16="http://schemas.microsoft.com/office/drawing/2014/main" id="{967FC971-D195-3099-6133-7CFE1777E6F2}"/>
              </a:ext>
            </a:extLst>
          </p:cNvPr>
          <p:cNvSpPr/>
          <p:nvPr/>
        </p:nvSpPr>
        <p:spPr>
          <a:xfrm>
            <a:off x="803628" y="5082255"/>
            <a:ext cx="4058960" cy="1351229"/>
          </a:xfrm>
          <a:prstGeom prst="roundRect">
            <a:avLst>
              <a:gd name="adj" fmla="val 6558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203200" dist="25400" dir="2700000" algn="tl" rotWithShape="0">
              <a:prstClr val="black">
                <a:alpha val="4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1" i="0" u="none" strike="noStrike" kern="0" cap="none" spc="-70" normalizeH="0" baseline="0" noProof="0" dirty="0">
              <a:ln>
                <a:noFill/>
              </a:ln>
              <a:solidFill>
                <a:srgbClr val="5935DB"/>
              </a:solidFill>
              <a:effectLst/>
              <a:uLnTx/>
              <a:uFillTx/>
              <a:latin typeface="에스코어 드림 7 ExtraBold" panose="020B0803030302020204" pitchFamily="34" charset="-127"/>
              <a:ea typeface="에스코어 드림 7 ExtraBold" panose="020B0803030302020204" pitchFamily="34" charset="-127"/>
            </a:endParaRPr>
          </a:p>
        </p:txBody>
      </p:sp>
      <p:sp>
        <p:nvSpPr>
          <p:cNvPr id="118" name="사각형: 둥근 모서리 117">
            <a:extLst>
              <a:ext uri="{FF2B5EF4-FFF2-40B4-BE49-F238E27FC236}">
                <a16:creationId xmlns:a16="http://schemas.microsoft.com/office/drawing/2014/main" id="{170EFE47-F00F-6A64-3E3D-27495DAC02B7}"/>
              </a:ext>
            </a:extLst>
          </p:cNvPr>
          <p:cNvSpPr/>
          <p:nvPr/>
        </p:nvSpPr>
        <p:spPr>
          <a:xfrm>
            <a:off x="5066666" y="5082255"/>
            <a:ext cx="4058960" cy="1351229"/>
          </a:xfrm>
          <a:prstGeom prst="roundRect">
            <a:avLst>
              <a:gd name="adj" fmla="val 6558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203200" dist="25400" dir="2700000" algn="tl" rotWithShape="0">
              <a:prstClr val="black">
                <a:alpha val="4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1" i="0" u="none" strike="noStrike" kern="0" cap="none" spc="-70" normalizeH="0" baseline="0" noProof="0" dirty="0">
              <a:ln>
                <a:noFill/>
              </a:ln>
              <a:solidFill>
                <a:srgbClr val="5935DB"/>
              </a:solidFill>
              <a:effectLst/>
              <a:uLnTx/>
              <a:uFillTx/>
              <a:latin typeface="에스코어 드림 7 ExtraBold" panose="020B0803030302020204" pitchFamily="34" charset="-127"/>
              <a:ea typeface="에스코어 드림 7 ExtraBold" panose="020B0803030302020204" pitchFamily="34" charset="-127"/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AE622FF3-A310-3387-555E-341324D0D113}"/>
              </a:ext>
            </a:extLst>
          </p:cNvPr>
          <p:cNvSpPr txBox="1"/>
          <p:nvPr/>
        </p:nvSpPr>
        <p:spPr>
          <a:xfrm>
            <a:off x="2010085" y="659086"/>
            <a:ext cx="2519323" cy="6214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1" i="0" u="none" strike="noStrike" kern="0" cap="none" spc="-70" normalizeH="0" baseline="0" noProof="0" dirty="0">
                <a:ln>
                  <a:noFill/>
                </a:ln>
                <a:solidFill>
                  <a:srgbClr val="214E93"/>
                </a:solidFill>
                <a:effectLst/>
                <a:uLnTx/>
                <a:uFillTx/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Pretendard ExtraBold" panose="02000903000000020004" pitchFamily="50" charset="-127"/>
              </a:rPr>
              <a:t>국내 </a:t>
            </a:r>
            <a:r>
              <a:rPr kumimoji="0" lang="en-US" altLang="ko-KR" sz="1600" b="1" i="0" u="none" strike="noStrike" kern="0" cap="none" spc="-70" normalizeH="0" baseline="0" noProof="0" dirty="0">
                <a:ln>
                  <a:noFill/>
                </a:ln>
                <a:solidFill>
                  <a:srgbClr val="214E93"/>
                </a:solidFill>
                <a:effectLst/>
                <a:uLnTx/>
                <a:uFillTx/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Pretendard ExtraBold" panose="02000903000000020004" pitchFamily="50" charset="-127"/>
              </a:rPr>
              <a:t>1</a:t>
            </a:r>
            <a:r>
              <a:rPr kumimoji="0" lang="ko-KR" altLang="en-US" sz="1600" b="1" i="0" u="none" strike="noStrike" kern="0" cap="none" spc="-70" normalizeH="0" baseline="0" noProof="0" dirty="0">
                <a:ln>
                  <a:noFill/>
                </a:ln>
                <a:solidFill>
                  <a:srgbClr val="214E93"/>
                </a:solidFill>
                <a:effectLst/>
                <a:uLnTx/>
                <a:uFillTx/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Pretendard ExtraBold" panose="02000903000000020004" pitchFamily="50" charset="-127"/>
              </a:rPr>
              <a:t>위 은행권 점유율 </a:t>
            </a:r>
            <a:r>
              <a:rPr kumimoji="0" lang="en-US" altLang="ko-KR" sz="1600" b="1" i="0" u="none" strike="noStrike" kern="0" cap="none" spc="-70" normalizeH="0" baseline="0" noProof="0" dirty="0">
                <a:ln>
                  <a:noFill/>
                </a:ln>
                <a:solidFill>
                  <a:srgbClr val="214E93"/>
                </a:solidFill>
                <a:effectLst/>
                <a:uLnTx/>
                <a:uFillTx/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Pretendard ExtraBold" panose="02000903000000020004" pitchFamily="50" charset="-127"/>
              </a:rPr>
              <a:t>&amp;</a:t>
            </a:r>
            <a:br>
              <a:rPr kumimoji="0" lang="en-US" altLang="ko-KR" sz="1600" b="1" i="0" u="none" strike="noStrike" kern="0" cap="none" spc="-70" normalizeH="0" baseline="0" noProof="0" dirty="0">
                <a:ln>
                  <a:noFill/>
                </a:ln>
                <a:solidFill>
                  <a:srgbClr val="214E93"/>
                </a:solidFill>
                <a:effectLst/>
                <a:uLnTx/>
                <a:uFillTx/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Pretendard ExtraBold" panose="02000903000000020004" pitchFamily="50" charset="-127"/>
              </a:rPr>
            </a:br>
            <a:r>
              <a:rPr kumimoji="0" lang="ko-KR" altLang="en-US" sz="1600" b="1" i="0" u="none" strike="noStrike" kern="0" cap="none" spc="-70" normalizeH="0" baseline="0" noProof="0" dirty="0">
                <a:ln>
                  <a:noFill/>
                </a:ln>
                <a:solidFill>
                  <a:srgbClr val="214E93"/>
                </a:solidFill>
                <a:effectLst/>
                <a:uLnTx/>
                <a:uFillTx/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Pretendard ExtraBold" panose="02000903000000020004" pitchFamily="50" charset="-127"/>
              </a:rPr>
              <a:t>국내 최다 레퍼런스</a:t>
            </a:r>
            <a:endParaRPr kumimoji="0" lang="en-US" altLang="ko-KR" sz="1600" b="1" i="0" u="none" strike="noStrike" kern="0" cap="none" spc="-70" normalizeH="0" baseline="0" noProof="0" dirty="0">
              <a:ln>
                <a:noFill/>
              </a:ln>
              <a:solidFill>
                <a:srgbClr val="214E93"/>
              </a:solidFill>
              <a:effectLst/>
              <a:uLnTx/>
              <a:uFillTx/>
              <a:latin typeface="에스코어 드림 7 ExtraBold" panose="020B0803030302020204" pitchFamily="34" charset="-127"/>
              <a:ea typeface="에스코어 드림 7 ExtraBold" panose="020B0803030302020204" pitchFamily="34" charset="-127"/>
              <a:cs typeface="Pretendard ExtraBold" panose="02000903000000020004" pitchFamily="50" charset="-127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B9FB0B09-8347-5B88-C5BD-3236C2B44082}"/>
              </a:ext>
            </a:extLst>
          </p:cNvPr>
          <p:cNvSpPr txBox="1"/>
          <p:nvPr/>
        </p:nvSpPr>
        <p:spPr>
          <a:xfrm>
            <a:off x="2026449" y="1271094"/>
            <a:ext cx="2519323" cy="284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0" i="0" u="none" strike="noStrike" kern="0" cap="none" spc="-70" normalizeH="0" baseline="0" noProof="0" dirty="0">
                <a:ln>
                  <a:noFill/>
                </a:ln>
                <a:solidFill>
                  <a:srgbClr val="214E93"/>
                </a:solidFill>
                <a:effectLst/>
                <a:uLnTx/>
                <a:uFillTx/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Pretendard ExtraBold" panose="02000903000000020004" pitchFamily="50" charset="-127"/>
              </a:rPr>
              <a:t>다양한 산업군에서 신뢰받는 </a:t>
            </a:r>
            <a:r>
              <a:rPr kumimoji="0" lang="en-US" altLang="ko-KR" sz="1200" b="0" i="0" u="none" strike="noStrike" kern="0" cap="none" spc="-70" normalizeH="0" baseline="0" noProof="0" dirty="0">
                <a:ln>
                  <a:noFill/>
                </a:ln>
                <a:solidFill>
                  <a:srgbClr val="214E93"/>
                </a:solidFill>
                <a:effectLst/>
                <a:uLnTx/>
                <a:uFillTx/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Pretendard ExtraBold" panose="02000903000000020004" pitchFamily="50" charset="-127"/>
              </a:rPr>
              <a:t>IPRON</a:t>
            </a:r>
          </a:p>
        </p:txBody>
      </p:sp>
      <p:pic>
        <p:nvPicPr>
          <p:cNvPr id="121" name="그래픽 120">
            <a:extLst>
              <a:ext uri="{FF2B5EF4-FFF2-40B4-BE49-F238E27FC236}">
                <a16:creationId xmlns:a16="http://schemas.microsoft.com/office/drawing/2014/main" id="{8DE35579-E121-8A86-982A-E32A37142C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9039" y="738129"/>
            <a:ext cx="718792" cy="675188"/>
          </a:xfrm>
          <a:prstGeom prst="rect">
            <a:avLst/>
          </a:prstGeom>
        </p:spPr>
      </p:pic>
      <p:sp>
        <p:nvSpPr>
          <p:cNvPr id="122" name="TextBox 121">
            <a:extLst>
              <a:ext uri="{FF2B5EF4-FFF2-40B4-BE49-F238E27FC236}">
                <a16:creationId xmlns:a16="http://schemas.microsoft.com/office/drawing/2014/main" id="{E787D3F3-CF61-AD47-9E58-86221FF9127F}"/>
              </a:ext>
            </a:extLst>
          </p:cNvPr>
          <p:cNvSpPr txBox="1"/>
          <p:nvPr/>
        </p:nvSpPr>
        <p:spPr>
          <a:xfrm>
            <a:off x="6250241" y="659086"/>
            <a:ext cx="2519323" cy="6214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1" i="0" u="none" strike="noStrike" kern="0" cap="none" spc="-70" normalizeH="0" baseline="0" noProof="0" dirty="0">
                <a:ln>
                  <a:noFill/>
                </a:ln>
                <a:solidFill>
                  <a:srgbClr val="214E93"/>
                </a:solidFill>
                <a:effectLst/>
                <a:uLnTx/>
                <a:uFillTx/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Pretendard ExtraBold" panose="02000903000000020004" pitchFamily="50" charset="-127"/>
              </a:rPr>
              <a:t>최고의 기능</a:t>
            </a:r>
            <a:r>
              <a:rPr kumimoji="0" lang="en-US" altLang="ko-KR" sz="1600" b="1" i="0" u="none" strike="noStrike" kern="0" cap="none" spc="-70" normalizeH="0" baseline="0" noProof="0" dirty="0">
                <a:ln>
                  <a:noFill/>
                </a:ln>
                <a:solidFill>
                  <a:srgbClr val="214E93"/>
                </a:solidFill>
                <a:effectLst/>
                <a:uLnTx/>
                <a:uFillTx/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Pretendard ExtraBold" panose="02000903000000020004" pitchFamily="50" charset="-127"/>
              </a:rPr>
              <a:t>, </a:t>
            </a:r>
            <a:br>
              <a:rPr kumimoji="0" lang="en-US" altLang="ko-KR" sz="1600" b="1" i="0" u="none" strike="noStrike" kern="0" cap="none" spc="-70" normalizeH="0" baseline="0" noProof="0" dirty="0">
                <a:ln>
                  <a:noFill/>
                </a:ln>
                <a:solidFill>
                  <a:srgbClr val="214E93"/>
                </a:solidFill>
                <a:effectLst/>
                <a:uLnTx/>
                <a:uFillTx/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Pretendard ExtraBold" panose="02000903000000020004" pitchFamily="50" charset="-127"/>
              </a:rPr>
            </a:br>
            <a:r>
              <a:rPr kumimoji="0" lang="en-US" altLang="ko-KR" sz="1600" b="1" i="0" u="none" strike="noStrike" kern="0" cap="none" spc="-70" normalizeH="0" baseline="0" noProof="0" dirty="0">
                <a:ln>
                  <a:noFill/>
                </a:ln>
                <a:solidFill>
                  <a:srgbClr val="214E93"/>
                </a:solidFill>
                <a:effectLst/>
                <a:uLnTx/>
                <a:uFillTx/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Pretendard ExtraBold" panose="02000903000000020004" pitchFamily="50" charset="-127"/>
              </a:rPr>
              <a:t>99.999% </a:t>
            </a:r>
            <a:r>
              <a:rPr kumimoji="0" lang="ko-KR" altLang="en-US" sz="1600" b="1" i="0" u="none" strike="noStrike" kern="0" cap="none" spc="-70" normalizeH="0" baseline="0" noProof="0" dirty="0">
                <a:ln>
                  <a:noFill/>
                </a:ln>
                <a:solidFill>
                  <a:srgbClr val="214E93"/>
                </a:solidFill>
                <a:effectLst/>
                <a:uLnTx/>
                <a:uFillTx/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Pretendard ExtraBold" panose="02000903000000020004" pitchFamily="50" charset="-127"/>
              </a:rPr>
              <a:t>안정성</a:t>
            </a:r>
            <a:endParaRPr kumimoji="0" lang="en-US" altLang="ko-KR" sz="1600" b="1" i="0" u="none" strike="noStrike" kern="0" cap="none" spc="-70" normalizeH="0" baseline="0" noProof="0" dirty="0">
              <a:ln>
                <a:noFill/>
              </a:ln>
              <a:solidFill>
                <a:srgbClr val="214E93"/>
              </a:solidFill>
              <a:effectLst/>
              <a:uLnTx/>
              <a:uFillTx/>
              <a:latin typeface="에스코어 드림 7 ExtraBold" panose="020B0803030302020204" pitchFamily="34" charset="-127"/>
              <a:ea typeface="에스코어 드림 7 ExtraBold" panose="020B0803030302020204" pitchFamily="34" charset="-127"/>
              <a:cs typeface="Pretendard ExtraBold" panose="02000903000000020004" pitchFamily="50" charset="-127"/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0E663E66-07C4-52C7-F3D2-5EB4E571E2CC}"/>
              </a:ext>
            </a:extLst>
          </p:cNvPr>
          <p:cNvSpPr txBox="1"/>
          <p:nvPr/>
        </p:nvSpPr>
        <p:spPr>
          <a:xfrm>
            <a:off x="6266606" y="1218422"/>
            <a:ext cx="2519323" cy="4761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0" i="0" u="none" strike="noStrike" kern="0" cap="none" spc="-70" normalizeH="0" baseline="0" noProof="0" dirty="0">
                <a:ln>
                  <a:noFill/>
                </a:ln>
                <a:solidFill>
                  <a:srgbClr val="214E93"/>
                </a:solidFill>
                <a:effectLst/>
                <a:uLnTx/>
                <a:uFillTx/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Pretendard ExtraBold" panose="02000903000000020004" pitchFamily="50" charset="-127"/>
              </a:rPr>
              <a:t>통화 </a:t>
            </a:r>
            <a:r>
              <a:rPr kumimoji="0" lang="ko-KR" altLang="en-US" sz="1200" b="0" i="0" u="none" strike="noStrike" kern="0" cap="none" spc="-70" normalizeH="0" baseline="0" noProof="0" dirty="0" err="1">
                <a:ln>
                  <a:noFill/>
                </a:ln>
                <a:solidFill>
                  <a:srgbClr val="214E93"/>
                </a:solidFill>
                <a:effectLst/>
                <a:uLnTx/>
                <a:uFillTx/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Pretendard ExtraBold" panose="02000903000000020004" pitchFamily="50" charset="-127"/>
              </a:rPr>
              <a:t>무중단</a:t>
            </a:r>
            <a:r>
              <a:rPr kumimoji="0" lang="ko-KR" altLang="en-US" sz="1200" b="0" i="0" u="none" strike="noStrike" kern="0" cap="none" spc="-70" normalizeH="0" baseline="0" noProof="0" dirty="0">
                <a:ln>
                  <a:noFill/>
                </a:ln>
                <a:solidFill>
                  <a:srgbClr val="214E93"/>
                </a:solidFill>
                <a:effectLst/>
                <a:uLnTx/>
                <a:uFillTx/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Pretendard ExtraBold" panose="02000903000000020004" pitchFamily="50" charset="-127"/>
              </a:rPr>
              <a:t> 이중화로 신뢰성 확보</a:t>
            </a:r>
            <a:endParaRPr kumimoji="0" lang="en-US" altLang="ko-KR" sz="1200" b="0" i="0" u="none" strike="noStrike" kern="0" cap="none" spc="-70" normalizeH="0" baseline="0" noProof="0" dirty="0">
              <a:ln>
                <a:noFill/>
              </a:ln>
              <a:solidFill>
                <a:srgbClr val="214E93"/>
              </a:solidFill>
              <a:effectLst/>
              <a:uLnTx/>
              <a:uFillTx/>
              <a:latin typeface="에스코어 드림 7 ExtraBold" panose="020B0803030302020204" pitchFamily="34" charset="-127"/>
              <a:ea typeface="에스코어 드림 7 ExtraBold" panose="020B0803030302020204" pitchFamily="34" charset="-127"/>
              <a:cs typeface="Pretendard ExtraBold" panose="02000903000000020004" pitchFamily="50" charset="-127"/>
            </a:endParaRPr>
          </a:p>
          <a:p>
            <a:pPr marL="0" marR="0" lvl="0" indent="0" defTabSz="4572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0" i="0" u="none" strike="noStrike" kern="0" cap="none" spc="-70" normalizeH="0" baseline="0" noProof="0" dirty="0">
                <a:ln>
                  <a:noFill/>
                </a:ln>
                <a:solidFill>
                  <a:srgbClr val="214E93"/>
                </a:solidFill>
                <a:effectLst/>
                <a:uLnTx/>
                <a:uFillTx/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Pretendard ExtraBold" panose="02000903000000020004" pitchFamily="50" charset="-127"/>
              </a:rPr>
              <a:t>보안 요구사항 수용 </a:t>
            </a:r>
            <a:r>
              <a:rPr kumimoji="0" lang="en-US" altLang="ko-KR" sz="1200" b="0" i="0" u="none" strike="noStrike" kern="0" cap="none" spc="-70" normalizeH="0" baseline="0" noProof="0" dirty="0">
                <a:ln>
                  <a:noFill/>
                </a:ln>
                <a:solidFill>
                  <a:srgbClr val="214E93"/>
                </a:solidFill>
                <a:effectLst/>
                <a:uLnTx/>
                <a:uFillTx/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Pretendard ExtraBold" panose="02000903000000020004" pitchFamily="50" charset="-127"/>
              </a:rPr>
              <a:t>(CSAP </a:t>
            </a:r>
            <a:r>
              <a:rPr kumimoji="0" lang="ko-KR" altLang="en-US" sz="1200" b="0" i="0" u="none" strike="noStrike" kern="0" cap="none" spc="-70" normalizeH="0" baseline="0" noProof="0" dirty="0">
                <a:ln>
                  <a:noFill/>
                </a:ln>
                <a:solidFill>
                  <a:srgbClr val="214E93"/>
                </a:solidFill>
                <a:effectLst/>
                <a:uLnTx/>
                <a:uFillTx/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Pretendard ExtraBold" panose="02000903000000020004" pitchFamily="50" charset="-127"/>
              </a:rPr>
              <a:t>인증</a:t>
            </a:r>
            <a:r>
              <a:rPr kumimoji="0" lang="en-US" altLang="ko-KR" sz="1200" b="0" i="0" u="none" strike="noStrike" kern="0" cap="none" spc="-70" normalizeH="0" baseline="0" noProof="0" dirty="0">
                <a:ln>
                  <a:noFill/>
                </a:ln>
                <a:solidFill>
                  <a:srgbClr val="214E93"/>
                </a:solidFill>
                <a:effectLst/>
                <a:uLnTx/>
                <a:uFillTx/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Pretendard ExtraBold" panose="02000903000000020004" pitchFamily="50" charset="-127"/>
              </a:rPr>
              <a:t>)</a:t>
            </a:r>
          </a:p>
        </p:txBody>
      </p:sp>
      <p:pic>
        <p:nvPicPr>
          <p:cNvPr id="124" name="그래픽 123">
            <a:extLst>
              <a:ext uri="{FF2B5EF4-FFF2-40B4-BE49-F238E27FC236}">
                <a16:creationId xmlns:a16="http://schemas.microsoft.com/office/drawing/2014/main" id="{3B4BA183-DF07-6F51-AF8B-8DE0660EBB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441869" y="768820"/>
            <a:ext cx="653447" cy="613807"/>
          </a:xfrm>
          <a:prstGeom prst="rect">
            <a:avLst/>
          </a:prstGeom>
        </p:spPr>
      </p:pic>
      <p:sp>
        <p:nvSpPr>
          <p:cNvPr id="125" name="TextBox 124">
            <a:extLst>
              <a:ext uri="{FF2B5EF4-FFF2-40B4-BE49-F238E27FC236}">
                <a16:creationId xmlns:a16="http://schemas.microsoft.com/office/drawing/2014/main" id="{AA5B6AD7-E95B-85BE-C86D-EB9595C81D55}"/>
              </a:ext>
            </a:extLst>
          </p:cNvPr>
          <p:cNvSpPr txBox="1"/>
          <p:nvPr/>
        </p:nvSpPr>
        <p:spPr>
          <a:xfrm>
            <a:off x="6250241" y="2211667"/>
            <a:ext cx="2519323" cy="34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1" i="0" u="none" strike="noStrike" kern="0" cap="none" spc="-70" normalizeH="0" baseline="0" noProof="0" dirty="0">
                <a:ln>
                  <a:noFill/>
                </a:ln>
                <a:solidFill>
                  <a:srgbClr val="214E93"/>
                </a:solidFill>
                <a:effectLst/>
                <a:uLnTx/>
                <a:uFillTx/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Pretendard ExtraBold" panose="02000903000000020004" pitchFamily="50" charset="-127"/>
              </a:rPr>
              <a:t>신속한 기술</a:t>
            </a:r>
            <a:r>
              <a:rPr kumimoji="0" lang="en-US" altLang="ko-KR" sz="1600" b="1" i="0" u="none" strike="noStrike" kern="0" cap="none" spc="-70" normalizeH="0" baseline="0" noProof="0" dirty="0">
                <a:ln>
                  <a:noFill/>
                </a:ln>
                <a:solidFill>
                  <a:srgbClr val="214E93"/>
                </a:solidFill>
                <a:effectLst/>
                <a:uLnTx/>
                <a:uFillTx/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Pretendard ExtraBold" panose="02000903000000020004" pitchFamily="50" charset="-127"/>
              </a:rPr>
              <a:t>·</a:t>
            </a:r>
            <a:r>
              <a:rPr kumimoji="0" lang="ko-KR" altLang="en-US" sz="1600" b="1" i="0" u="none" strike="noStrike" kern="0" cap="none" spc="-70" normalizeH="0" baseline="0" noProof="0" dirty="0">
                <a:ln>
                  <a:noFill/>
                </a:ln>
                <a:solidFill>
                  <a:srgbClr val="214E93"/>
                </a:solidFill>
                <a:effectLst/>
                <a:uLnTx/>
                <a:uFillTx/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Pretendard ExtraBold" panose="02000903000000020004" pitchFamily="50" charset="-127"/>
              </a:rPr>
              <a:t>장애지원</a:t>
            </a:r>
            <a:endParaRPr kumimoji="0" lang="en-US" altLang="ko-KR" sz="1600" b="1" i="0" u="none" strike="noStrike" kern="0" cap="none" spc="-70" normalizeH="0" baseline="0" noProof="0" dirty="0">
              <a:ln>
                <a:noFill/>
              </a:ln>
              <a:solidFill>
                <a:srgbClr val="214E93"/>
              </a:solidFill>
              <a:effectLst/>
              <a:uLnTx/>
              <a:uFillTx/>
              <a:latin typeface="에스코어 드림 7 ExtraBold" panose="020B0803030302020204" pitchFamily="34" charset="-127"/>
              <a:ea typeface="에스코어 드림 7 ExtraBold" panose="020B0803030302020204" pitchFamily="34" charset="-127"/>
              <a:cs typeface="Pretendard ExtraBold" panose="02000903000000020004" pitchFamily="50" charset="-127"/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1FBE994F-DDA7-1783-2F38-530BBB654979}"/>
              </a:ext>
            </a:extLst>
          </p:cNvPr>
          <p:cNvSpPr txBox="1"/>
          <p:nvPr/>
        </p:nvSpPr>
        <p:spPr>
          <a:xfrm>
            <a:off x="6266606" y="2551700"/>
            <a:ext cx="2707036" cy="507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0" i="0" u="none" strike="noStrike" kern="0" cap="none" spc="-70" normalizeH="0" baseline="0" noProof="0" dirty="0">
                <a:ln>
                  <a:noFill/>
                </a:ln>
                <a:solidFill>
                  <a:srgbClr val="214E93"/>
                </a:solidFill>
                <a:effectLst/>
                <a:uLnTx/>
                <a:uFillTx/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Pretendard ExtraBold" panose="02000903000000020004" pitchFamily="50" charset="-127"/>
              </a:rPr>
              <a:t>최단 시간 내 기술지원으로</a:t>
            </a:r>
            <a:br>
              <a:rPr kumimoji="0" lang="en-US" altLang="ko-KR" sz="1200" b="0" i="0" u="none" strike="noStrike" kern="0" cap="none" spc="-70" normalizeH="0" baseline="0" noProof="0" dirty="0">
                <a:ln>
                  <a:noFill/>
                </a:ln>
                <a:solidFill>
                  <a:srgbClr val="214E93"/>
                </a:solidFill>
                <a:effectLst/>
                <a:uLnTx/>
                <a:uFillTx/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Pretendard ExtraBold" panose="02000903000000020004" pitchFamily="50" charset="-127"/>
              </a:rPr>
            </a:br>
            <a:r>
              <a:rPr kumimoji="0" lang="ko-KR" altLang="en-US" sz="1200" b="0" i="0" u="none" strike="noStrike" kern="0" cap="none" spc="-70" normalizeH="0" baseline="0" noProof="0" dirty="0">
                <a:ln>
                  <a:noFill/>
                </a:ln>
                <a:solidFill>
                  <a:srgbClr val="214E93"/>
                </a:solidFill>
                <a:effectLst/>
                <a:uLnTx/>
                <a:uFillTx/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Pretendard ExtraBold" panose="02000903000000020004" pitchFamily="50" charset="-127"/>
              </a:rPr>
              <a:t>운영 효율성 극대화， 연구소 </a:t>
            </a:r>
            <a:r>
              <a:rPr kumimoji="0" lang="en-US" altLang="ko-KR" sz="1200" b="0" i="0" u="none" strike="noStrike" kern="0" cap="none" spc="-70" normalizeH="0" baseline="0" noProof="0" dirty="0">
                <a:ln>
                  <a:noFill/>
                </a:ln>
                <a:solidFill>
                  <a:srgbClr val="214E93"/>
                </a:solidFill>
                <a:effectLst/>
                <a:uLnTx/>
                <a:uFillTx/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Pretendard ExtraBold" panose="02000903000000020004" pitchFamily="50" charset="-127"/>
              </a:rPr>
              <a:t>READY</a:t>
            </a:r>
          </a:p>
        </p:txBody>
      </p:sp>
      <p:pic>
        <p:nvPicPr>
          <p:cNvPr id="127" name="그래픽 126">
            <a:extLst>
              <a:ext uri="{FF2B5EF4-FFF2-40B4-BE49-F238E27FC236}">
                <a16:creationId xmlns:a16="http://schemas.microsoft.com/office/drawing/2014/main" id="{10D9BB31-324E-A30F-5766-B33D188842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441869" y="2321400"/>
            <a:ext cx="653447" cy="613807"/>
          </a:xfrm>
          <a:prstGeom prst="rect">
            <a:avLst/>
          </a:prstGeom>
        </p:spPr>
      </p:pic>
      <p:sp>
        <p:nvSpPr>
          <p:cNvPr id="128" name="TextBox 127">
            <a:extLst>
              <a:ext uri="{FF2B5EF4-FFF2-40B4-BE49-F238E27FC236}">
                <a16:creationId xmlns:a16="http://schemas.microsoft.com/office/drawing/2014/main" id="{B5341B1F-4105-BEB5-A79F-7676FE556336}"/>
              </a:ext>
            </a:extLst>
          </p:cNvPr>
          <p:cNvSpPr txBox="1"/>
          <p:nvPr/>
        </p:nvSpPr>
        <p:spPr>
          <a:xfrm>
            <a:off x="6250241" y="3849746"/>
            <a:ext cx="2519323" cy="34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1" i="0" u="none" strike="noStrike" kern="0" cap="none" spc="-70" normalizeH="0" baseline="0" noProof="0" dirty="0">
                <a:ln>
                  <a:noFill/>
                </a:ln>
                <a:solidFill>
                  <a:srgbClr val="214E93"/>
                </a:solidFill>
                <a:effectLst/>
                <a:uLnTx/>
                <a:uFillTx/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Pretendard ExtraBold" panose="02000903000000020004" pitchFamily="50" charset="-127"/>
              </a:rPr>
              <a:t>완벽한 커스터마이징</a:t>
            </a:r>
            <a:endParaRPr kumimoji="0" lang="en-US" altLang="ko-KR" sz="1600" b="1" i="0" u="none" strike="noStrike" kern="0" cap="none" spc="-70" normalizeH="0" baseline="0" noProof="0" dirty="0">
              <a:ln>
                <a:noFill/>
              </a:ln>
              <a:solidFill>
                <a:srgbClr val="214E93"/>
              </a:solidFill>
              <a:effectLst/>
              <a:uLnTx/>
              <a:uFillTx/>
              <a:latin typeface="에스코어 드림 7 ExtraBold" panose="020B0803030302020204" pitchFamily="34" charset="-127"/>
              <a:ea typeface="에스코어 드림 7 ExtraBold" panose="020B0803030302020204" pitchFamily="34" charset="-127"/>
              <a:cs typeface="Pretendard ExtraBold" panose="02000903000000020004" pitchFamily="50" charset="-127"/>
            </a:endParaRP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B43FF4FB-7F54-DE75-07BA-BF05A0F2EAA8}"/>
              </a:ext>
            </a:extLst>
          </p:cNvPr>
          <p:cNvSpPr txBox="1"/>
          <p:nvPr/>
        </p:nvSpPr>
        <p:spPr>
          <a:xfrm>
            <a:off x="6266606" y="4213407"/>
            <a:ext cx="2519323" cy="284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0" i="0" u="none" strike="noStrike" kern="0" cap="none" spc="-70" normalizeH="0" baseline="0" noProof="0" dirty="0">
                <a:ln>
                  <a:noFill/>
                </a:ln>
                <a:solidFill>
                  <a:srgbClr val="214E93"/>
                </a:solidFill>
                <a:effectLst/>
                <a:uLnTx/>
                <a:uFillTx/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Pretendard ExtraBold" panose="02000903000000020004" pitchFamily="50" charset="-127"/>
              </a:rPr>
              <a:t>운영 환경에 최적화된 맞춤형 구현</a:t>
            </a:r>
            <a:endParaRPr kumimoji="0" lang="en-US" altLang="ko-KR" sz="1200" b="0" i="0" u="none" strike="noStrike" kern="0" cap="none" spc="-70" normalizeH="0" baseline="0" noProof="0" dirty="0">
              <a:ln>
                <a:noFill/>
              </a:ln>
              <a:solidFill>
                <a:srgbClr val="214E93"/>
              </a:solidFill>
              <a:effectLst/>
              <a:uLnTx/>
              <a:uFillTx/>
              <a:latin typeface="에스코어 드림 7 ExtraBold" panose="020B0803030302020204" pitchFamily="34" charset="-127"/>
              <a:ea typeface="에스코어 드림 7 ExtraBold" panose="020B0803030302020204" pitchFamily="34" charset="-127"/>
              <a:cs typeface="Pretendard ExtraBold" panose="02000903000000020004" pitchFamily="50" charset="-127"/>
            </a:endParaRPr>
          </a:p>
        </p:txBody>
      </p:sp>
      <p:pic>
        <p:nvPicPr>
          <p:cNvPr id="130" name="그래픽 129">
            <a:extLst>
              <a:ext uri="{FF2B5EF4-FFF2-40B4-BE49-F238E27FC236}">
                <a16:creationId xmlns:a16="http://schemas.microsoft.com/office/drawing/2014/main" id="{3E8C7668-A690-CED4-060A-BC233F9365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5441869" y="3873980"/>
            <a:ext cx="653447" cy="613807"/>
          </a:xfrm>
          <a:prstGeom prst="rect">
            <a:avLst/>
          </a:prstGeom>
        </p:spPr>
      </p:pic>
      <p:sp>
        <p:nvSpPr>
          <p:cNvPr id="131" name="TextBox 130">
            <a:extLst>
              <a:ext uri="{FF2B5EF4-FFF2-40B4-BE49-F238E27FC236}">
                <a16:creationId xmlns:a16="http://schemas.microsoft.com/office/drawing/2014/main" id="{D6744B42-2306-C17A-1D94-898F6BBB2F94}"/>
              </a:ext>
            </a:extLst>
          </p:cNvPr>
          <p:cNvSpPr txBox="1"/>
          <p:nvPr/>
        </p:nvSpPr>
        <p:spPr>
          <a:xfrm>
            <a:off x="6250241" y="5428540"/>
            <a:ext cx="2519323" cy="34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1" i="0" u="none" strike="noStrike" kern="0" cap="none" spc="-70" normalizeH="0" baseline="0" noProof="0" dirty="0">
                <a:ln>
                  <a:noFill/>
                </a:ln>
                <a:solidFill>
                  <a:srgbClr val="214E93"/>
                </a:solidFill>
                <a:effectLst/>
                <a:uLnTx/>
                <a:uFillTx/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Pretendard ExtraBold" panose="02000903000000020004" pitchFamily="50" charset="-127"/>
              </a:rPr>
              <a:t>200</a:t>
            </a:r>
            <a:r>
              <a:rPr kumimoji="0" lang="ko-KR" altLang="en-US" sz="1600" b="1" i="0" u="none" strike="noStrike" kern="0" cap="none" spc="-70" normalizeH="0" baseline="0" noProof="0" dirty="0">
                <a:ln>
                  <a:noFill/>
                </a:ln>
                <a:solidFill>
                  <a:srgbClr val="214E93"/>
                </a:solidFill>
                <a:effectLst/>
                <a:uLnTx/>
                <a:uFillTx/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Pretendard ExtraBold" panose="02000903000000020004" pitchFamily="50" charset="-127"/>
              </a:rPr>
              <a:t>종＋ 통계장표 제공</a:t>
            </a:r>
            <a:endParaRPr kumimoji="0" lang="en-US" altLang="ko-KR" sz="1600" b="1" i="0" u="none" strike="noStrike" kern="0" cap="none" spc="-70" normalizeH="0" baseline="0" noProof="0" dirty="0">
              <a:ln>
                <a:noFill/>
              </a:ln>
              <a:solidFill>
                <a:srgbClr val="214E93"/>
              </a:solidFill>
              <a:effectLst/>
              <a:uLnTx/>
              <a:uFillTx/>
              <a:latin typeface="에스코어 드림 7 ExtraBold" panose="020B0803030302020204" pitchFamily="34" charset="-127"/>
              <a:ea typeface="에스코어 드림 7 ExtraBold" panose="020B0803030302020204" pitchFamily="34" charset="-127"/>
              <a:cs typeface="Pretendard ExtraBold" panose="02000903000000020004" pitchFamily="50" charset="-127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A662E75D-C5AB-81A7-E13D-D5204AC0BAE1}"/>
              </a:ext>
            </a:extLst>
          </p:cNvPr>
          <p:cNvSpPr txBox="1"/>
          <p:nvPr/>
        </p:nvSpPr>
        <p:spPr>
          <a:xfrm>
            <a:off x="6266606" y="5776755"/>
            <a:ext cx="2519323" cy="284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0" i="0" u="none" strike="noStrike" kern="0" cap="none" spc="-70" normalizeH="0" baseline="0" noProof="0" dirty="0">
                <a:ln>
                  <a:noFill/>
                </a:ln>
                <a:solidFill>
                  <a:srgbClr val="214E93"/>
                </a:solidFill>
                <a:effectLst/>
                <a:uLnTx/>
                <a:uFillTx/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Pretendard ExtraBold" panose="02000903000000020004" pitchFamily="50" charset="-127"/>
              </a:rPr>
              <a:t>실시간 데이터 기반 인사이트 제공</a:t>
            </a:r>
            <a:endParaRPr kumimoji="0" lang="en-US" altLang="ko-KR" sz="1200" b="0" i="0" u="none" strike="noStrike" kern="0" cap="none" spc="-70" normalizeH="0" baseline="0" noProof="0" dirty="0">
              <a:ln>
                <a:noFill/>
              </a:ln>
              <a:solidFill>
                <a:srgbClr val="214E93"/>
              </a:solidFill>
              <a:effectLst/>
              <a:uLnTx/>
              <a:uFillTx/>
              <a:latin typeface="에스코어 드림 7 ExtraBold" panose="020B0803030302020204" pitchFamily="34" charset="-127"/>
              <a:ea typeface="에스코어 드림 7 ExtraBold" panose="020B0803030302020204" pitchFamily="34" charset="-127"/>
              <a:cs typeface="Pretendard ExtraBold" panose="02000903000000020004" pitchFamily="50" charset="-127"/>
            </a:endParaRPr>
          </a:p>
        </p:txBody>
      </p:sp>
      <p:pic>
        <p:nvPicPr>
          <p:cNvPr id="133" name="그래픽 132">
            <a:extLst>
              <a:ext uri="{FF2B5EF4-FFF2-40B4-BE49-F238E27FC236}">
                <a16:creationId xmlns:a16="http://schemas.microsoft.com/office/drawing/2014/main" id="{19612B79-502E-2CEF-CE7A-F1DBE3ACB0E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5409196" y="5395869"/>
            <a:ext cx="718792" cy="675188"/>
          </a:xfrm>
          <a:prstGeom prst="rect">
            <a:avLst/>
          </a:prstGeom>
        </p:spPr>
      </p:pic>
      <p:sp>
        <p:nvSpPr>
          <p:cNvPr id="134" name="TextBox 133">
            <a:extLst>
              <a:ext uri="{FF2B5EF4-FFF2-40B4-BE49-F238E27FC236}">
                <a16:creationId xmlns:a16="http://schemas.microsoft.com/office/drawing/2014/main" id="{CE6AA1F0-41FB-E633-7CB9-9385CE635011}"/>
              </a:ext>
            </a:extLst>
          </p:cNvPr>
          <p:cNvSpPr txBox="1"/>
          <p:nvPr/>
        </p:nvSpPr>
        <p:spPr>
          <a:xfrm>
            <a:off x="2006189" y="2211667"/>
            <a:ext cx="2519323" cy="34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1" i="0" u="none" strike="noStrike" kern="0" cap="none" spc="-70" normalizeH="0" baseline="0" noProof="0" dirty="0">
                <a:ln>
                  <a:noFill/>
                </a:ln>
                <a:solidFill>
                  <a:srgbClr val="214E93"/>
                </a:solidFill>
                <a:effectLst/>
                <a:uLnTx/>
                <a:uFillTx/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Pretendard ExtraBold" panose="02000903000000020004" pitchFamily="50" charset="-127"/>
              </a:rPr>
              <a:t>100% </a:t>
            </a:r>
            <a:r>
              <a:rPr kumimoji="0" lang="ko-KR" altLang="en-US" sz="1600" b="1" i="0" u="none" strike="noStrike" kern="0" cap="none" spc="-70" normalizeH="0" baseline="0" noProof="0" dirty="0">
                <a:ln>
                  <a:noFill/>
                </a:ln>
                <a:solidFill>
                  <a:srgbClr val="214E93"/>
                </a:solidFill>
                <a:effectLst/>
                <a:uLnTx/>
                <a:uFillTx/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Pretendard ExtraBold" panose="02000903000000020004" pitchFamily="50" charset="-127"/>
              </a:rPr>
              <a:t>글로벌 호환성</a:t>
            </a:r>
            <a:endParaRPr kumimoji="0" lang="en-US" altLang="ko-KR" sz="1600" b="1" i="0" u="none" strike="noStrike" kern="0" cap="none" spc="-70" normalizeH="0" baseline="0" noProof="0" dirty="0">
              <a:ln>
                <a:noFill/>
              </a:ln>
              <a:solidFill>
                <a:srgbClr val="214E93"/>
              </a:solidFill>
              <a:effectLst/>
              <a:uLnTx/>
              <a:uFillTx/>
              <a:latin typeface="에스코어 드림 7 ExtraBold" panose="020B0803030302020204" pitchFamily="34" charset="-127"/>
              <a:ea typeface="에스코어 드림 7 ExtraBold" panose="020B0803030302020204" pitchFamily="34" charset="-127"/>
              <a:cs typeface="Pretendard ExtraBold" panose="02000903000000020004" pitchFamily="50" charset="-127"/>
            </a:endParaRP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BFE60540-DF2B-0F7B-EE31-327C37FEFF41}"/>
              </a:ext>
            </a:extLst>
          </p:cNvPr>
          <p:cNvSpPr txBox="1"/>
          <p:nvPr/>
        </p:nvSpPr>
        <p:spPr>
          <a:xfrm>
            <a:off x="2022553" y="2559882"/>
            <a:ext cx="2519323" cy="5219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0" i="0" u="none" strike="noStrike" kern="0" cap="none" spc="-70" normalizeH="0" baseline="0" noProof="0" dirty="0">
                <a:ln>
                  <a:noFill/>
                </a:ln>
                <a:solidFill>
                  <a:srgbClr val="214E93"/>
                </a:solidFill>
                <a:effectLst/>
                <a:uLnTx/>
                <a:uFillTx/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Pretendard ExtraBold" panose="02000903000000020004" pitchFamily="50" charset="-127"/>
              </a:rPr>
              <a:t>국제 표준 규격으로</a:t>
            </a:r>
            <a:br>
              <a:rPr kumimoji="0" lang="en-US" altLang="ko-KR" sz="1200" b="0" i="0" u="none" strike="noStrike" kern="0" cap="none" spc="-70" normalizeH="0" baseline="0" noProof="0" dirty="0">
                <a:ln>
                  <a:noFill/>
                </a:ln>
                <a:solidFill>
                  <a:srgbClr val="214E93"/>
                </a:solidFill>
                <a:effectLst/>
                <a:uLnTx/>
                <a:uFillTx/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Pretendard ExtraBold" panose="02000903000000020004" pitchFamily="50" charset="-127"/>
              </a:rPr>
            </a:br>
            <a:r>
              <a:rPr kumimoji="0" lang="ko-KR" altLang="en-US" sz="1200" b="0" i="0" u="none" strike="noStrike" kern="0" cap="none" spc="-70" normalizeH="0" baseline="0" noProof="0" dirty="0">
                <a:ln>
                  <a:noFill/>
                </a:ln>
                <a:solidFill>
                  <a:srgbClr val="214E93"/>
                </a:solidFill>
                <a:effectLst/>
                <a:uLnTx/>
                <a:uFillTx/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Pretendard ExtraBold" panose="02000903000000020004" pitchFamily="50" charset="-127"/>
              </a:rPr>
              <a:t>다양한 시스템과 연동 （경험 </a:t>
            </a:r>
            <a:r>
              <a:rPr kumimoji="0" lang="ko-KR" altLang="en-US" sz="1200" b="1" i="0" u="none" strike="noStrike" kern="0" cap="none" spc="-70" normalizeH="0" baseline="0" noProof="0" dirty="0">
                <a:ln>
                  <a:noFill/>
                </a:ln>
                <a:solidFill>
                  <a:srgbClr val="214E93"/>
                </a:solidFill>
                <a:effectLst/>
                <a:uLnTx/>
                <a:uFillTx/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Pretendard ExtraBold" panose="02000903000000020004" pitchFamily="50" charset="-127"/>
              </a:rPr>
              <a:t>多</a:t>
            </a:r>
            <a:r>
              <a:rPr kumimoji="0" lang="ko-KR" altLang="en-US" sz="1200" b="0" i="0" u="none" strike="noStrike" kern="0" cap="none" spc="-70" normalizeH="0" baseline="0" noProof="0" dirty="0">
                <a:ln>
                  <a:noFill/>
                </a:ln>
                <a:solidFill>
                  <a:srgbClr val="214E93"/>
                </a:solidFill>
                <a:effectLst/>
                <a:uLnTx/>
                <a:uFillTx/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Pretendard ExtraBold" panose="02000903000000020004" pitchFamily="50" charset="-127"/>
              </a:rPr>
              <a:t>）</a:t>
            </a:r>
            <a:endParaRPr kumimoji="0" lang="en-US" altLang="ko-KR" sz="1200" b="0" i="0" u="none" strike="noStrike" kern="0" cap="none" spc="-70" normalizeH="0" baseline="0" noProof="0" dirty="0">
              <a:ln>
                <a:noFill/>
              </a:ln>
              <a:solidFill>
                <a:srgbClr val="214E93"/>
              </a:solidFill>
              <a:effectLst/>
              <a:uLnTx/>
              <a:uFillTx/>
              <a:latin typeface="에스코어 드림 7 ExtraBold" panose="020B0803030302020204" pitchFamily="34" charset="-127"/>
              <a:ea typeface="에스코어 드림 7 ExtraBold" panose="020B0803030302020204" pitchFamily="34" charset="-127"/>
              <a:cs typeface="Pretendard ExtraBold" panose="02000903000000020004" pitchFamily="50" charset="-127"/>
            </a:endParaRPr>
          </a:p>
        </p:txBody>
      </p:sp>
      <p:pic>
        <p:nvPicPr>
          <p:cNvPr id="136" name="그래픽 135">
            <a:extLst>
              <a:ext uri="{FF2B5EF4-FFF2-40B4-BE49-F238E27FC236}">
                <a16:creationId xmlns:a16="http://schemas.microsoft.com/office/drawing/2014/main" id="{E29F0E29-1C40-0285-0501-F65E1B20538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1197816" y="2321400"/>
            <a:ext cx="653447" cy="613807"/>
          </a:xfrm>
          <a:prstGeom prst="rect">
            <a:avLst/>
          </a:prstGeom>
        </p:spPr>
      </p:pic>
      <p:sp>
        <p:nvSpPr>
          <p:cNvPr id="137" name="TextBox 136">
            <a:extLst>
              <a:ext uri="{FF2B5EF4-FFF2-40B4-BE49-F238E27FC236}">
                <a16:creationId xmlns:a16="http://schemas.microsoft.com/office/drawing/2014/main" id="{069894A1-965D-269C-4652-C2A0A3F3EF1F}"/>
              </a:ext>
            </a:extLst>
          </p:cNvPr>
          <p:cNvSpPr txBox="1"/>
          <p:nvPr/>
        </p:nvSpPr>
        <p:spPr>
          <a:xfrm>
            <a:off x="2006189" y="3841388"/>
            <a:ext cx="2519323" cy="339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600" b="1" kern="0" spc="-70" dirty="0">
                <a:solidFill>
                  <a:srgbClr val="214E93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Pretendard ExtraBold" panose="02000903000000020004" pitchFamily="50" charset="-127"/>
              </a:rPr>
              <a:t>AI</a:t>
            </a:r>
            <a:r>
              <a:rPr kumimoji="0" lang="ko-KR" altLang="en-US" sz="1600" b="1" i="0" u="none" strike="noStrike" kern="0" cap="none" spc="-70" normalizeH="0" baseline="0" noProof="0" dirty="0">
                <a:ln>
                  <a:noFill/>
                </a:ln>
                <a:solidFill>
                  <a:srgbClr val="214E93"/>
                </a:solidFill>
                <a:effectLst/>
                <a:uLnTx/>
                <a:uFillTx/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Pretendard ExtraBold" panose="02000903000000020004" pitchFamily="50" charset="-127"/>
              </a:rPr>
              <a:t>기반 지능형 운영</a:t>
            </a:r>
            <a:endParaRPr kumimoji="0" lang="en-US" altLang="ko-KR" sz="1600" b="1" i="0" u="none" strike="noStrike" kern="0" cap="none" spc="-70" normalizeH="0" baseline="0" noProof="0" dirty="0">
              <a:ln>
                <a:noFill/>
              </a:ln>
              <a:solidFill>
                <a:srgbClr val="214E93"/>
              </a:solidFill>
              <a:effectLst/>
              <a:uLnTx/>
              <a:uFillTx/>
              <a:latin typeface="에스코어 드림 7 ExtraBold" panose="020B0803030302020204" pitchFamily="34" charset="-127"/>
              <a:ea typeface="에스코어 드림 7 ExtraBold" panose="020B0803030302020204" pitchFamily="34" charset="-127"/>
              <a:cs typeface="Pretendard ExtraBold" panose="02000903000000020004" pitchFamily="50" charset="-127"/>
            </a:endParaRP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941956A2-8FB2-AD58-5D74-5834699668B2}"/>
              </a:ext>
            </a:extLst>
          </p:cNvPr>
          <p:cNvSpPr txBox="1"/>
          <p:nvPr/>
        </p:nvSpPr>
        <p:spPr>
          <a:xfrm>
            <a:off x="2022553" y="4190689"/>
            <a:ext cx="2519323" cy="4761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0" cap="none" spc="-70" normalizeH="0" baseline="0" noProof="0" dirty="0">
                <a:ln>
                  <a:noFill/>
                </a:ln>
                <a:solidFill>
                  <a:srgbClr val="214E93"/>
                </a:solidFill>
                <a:effectLst/>
                <a:uLnTx/>
                <a:uFillTx/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Pretendard ExtraBold" panose="02000903000000020004" pitchFamily="50" charset="-127"/>
              </a:rPr>
              <a:t>AI </a:t>
            </a:r>
            <a:r>
              <a:rPr kumimoji="0" lang="ko-KR" altLang="en-US" sz="1200" b="0" i="0" u="none" strike="noStrike" kern="0" cap="none" spc="-70" normalizeH="0" baseline="0" noProof="0" dirty="0">
                <a:ln>
                  <a:noFill/>
                </a:ln>
                <a:solidFill>
                  <a:srgbClr val="214E93"/>
                </a:solidFill>
                <a:effectLst/>
                <a:uLnTx/>
                <a:uFillTx/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Pretendard ExtraBold" panose="02000903000000020004" pitchFamily="50" charset="-127"/>
              </a:rPr>
              <a:t>엔진이 자동 점검 및 최적의 운영환경 유지</a:t>
            </a:r>
            <a:endParaRPr kumimoji="0" lang="en-US" altLang="ko-KR" sz="1200" b="0" i="0" u="none" strike="noStrike" kern="0" cap="none" spc="-70" normalizeH="0" baseline="0" noProof="0" dirty="0">
              <a:ln>
                <a:noFill/>
              </a:ln>
              <a:solidFill>
                <a:srgbClr val="214E93"/>
              </a:solidFill>
              <a:effectLst/>
              <a:uLnTx/>
              <a:uFillTx/>
              <a:latin typeface="에스코어 드림 7 ExtraBold" panose="020B0803030302020204" pitchFamily="34" charset="-127"/>
              <a:ea typeface="에스코어 드림 7 ExtraBold" panose="020B0803030302020204" pitchFamily="34" charset="-127"/>
              <a:cs typeface="Pretendard ExtraBold" panose="02000903000000020004" pitchFamily="50" charset="-127"/>
            </a:endParaRPr>
          </a:p>
        </p:txBody>
      </p:sp>
      <p:pic>
        <p:nvPicPr>
          <p:cNvPr id="139" name="그래픽 138">
            <a:extLst>
              <a:ext uri="{FF2B5EF4-FFF2-40B4-BE49-F238E27FC236}">
                <a16:creationId xmlns:a16="http://schemas.microsoft.com/office/drawing/2014/main" id="{27BBB26C-2302-DDDB-6785-9AEF9B2E41C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1165144" y="3843289"/>
            <a:ext cx="718792" cy="675188"/>
          </a:xfrm>
          <a:prstGeom prst="rect">
            <a:avLst/>
          </a:prstGeom>
        </p:spPr>
      </p:pic>
      <p:sp>
        <p:nvSpPr>
          <p:cNvPr id="140" name="TextBox 139">
            <a:extLst>
              <a:ext uri="{FF2B5EF4-FFF2-40B4-BE49-F238E27FC236}">
                <a16:creationId xmlns:a16="http://schemas.microsoft.com/office/drawing/2014/main" id="{4E4BC59D-5DF7-23B9-BCE3-3198DCAF0A38}"/>
              </a:ext>
            </a:extLst>
          </p:cNvPr>
          <p:cNvSpPr txBox="1"/>
          <p:nvPr/>
        </p:nvSpPr>
        <p:spPr>
          <a:xfrm>
            <a:off x="2006189" y="5404021"/>
            <a:ext cx="2519323" cy="34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1" i="0" u="none" strike="noStrike" kern="0" cap="none" spc="-70" normalizeH="0" baseline="0" noProof="0" dirty="0" err="1">
                <a:ln>
                  <a:noFill/>
                </a:ln>
                <a:solidFill>
                  <a:srgbClr val="214E93"/>
                </a:solidFill>
                <a:effectLst/>
                <a:uLnTx/>
                <a:uFillTx/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Pretendard ExtraBold" panose="02000903000000020004" pitchFamily="50" charset="-127"/>
              </a:rPr>
              <a:t>올인원</a:t>
            </a:r>
            <a:r>
              <a:rPr kumimoji="0" lang="ko-KR" altLang="en-US" sz="1600" b="1" i="0" u="none" strike="noStrike" kern="0" cap="none" spc="-70" normalizeH="0" baseline="0" noProof="0" dirty="0">
                <a:ln>
                  <a:noFill/>
                </a:ln>
                <a:solidFill>
                  <a:srgbClr val="214E93"/>
                </a:solidFill>
                <a:effectLst/>
                <a:uLnTx/>
                <a:uFillTx/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Pretendard ExtraBold" panose="02000903000000020004" pitchFamily="50" charset="-127"/>
              </a:rPr>
              <a:t> 통합 운영 환경</a:t>
            </a:r>
            <a:endParaRPr kumimoji="0" lang="en-US" altLang="ko-KR" sz="1600" b="1" i="0" u="none" strike="noStrike" kern="0" cap="none" spc="-70" normalizeH="0" baseline="0" noProof="0" dirty="0">
              <a:ln>
                <a:noFill/>
              </a:ln>
              <a:solidFill>
                <a:srgbClr val="214E93"/>
              </a:solidFill>
              <a:effectLst/>
              <a:uLnTx/>
              <a:uFillTx/>
              <a:latin typeface="에스코어 드림 7 ExtraBold" panose="020B0803030302020204" pitchFamily="34" charset="-127"/>
              <a:ea typeface="에스코어 드림 7 ExtraBold" panose="020B0803030302020204" pitchFamily="34" charset="-127"/>
              <a:cs typeface="Pretendard ExtraBold" panose="02000903000000020004" pitchFamily="50" charset="-127"/>
            </a:endParaRP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45462FD5-CEDE-00C3-9C13-99661587300C}"/>
              </a:ext>
            </a:extLst>
          </p:cNvPr>
          <p:cNvSpPr txBox="1"/>
          <p:nvPr/>
        </p:nvSpPr>
        <p:spPr>
          <a:xfrm>
            <a:off x="2022552" y="5742138"/>
            <a:ext cx="2856400" cy="290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0" i="0" u="none" strike="noStrike" kern="0" cap="none" spc="-70" normalizeH="0" baseline="0" noProof="0" dirty="0">
                <a:ln>
                  <a:noFill/>
                </a:ln>
                <a:solidFill>
                  <a:srgbClr val="214E93"/>
                </a:solidFill>
                <a:effectLst/>
                <a:uLnTx/>
                <a:uFillTx/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Pretendard ExtraBold" panose="02000903000000020004" pitchFamily="50" charset="-127"/>
              </a:rPr>
              <a:t>운영 데이터를 한눈에</a:t>
            </a:r>
            <a:r>
              <a:rPr kumimoji="0" lang="en-US" altLang="ko-KR" sz="1200" b="0" i="0" u="none" strike="noStrike" kern="0" cap="none" spc="-70" normalizeH="0" baseline="0" noProof="0" dirty="0">
                <a:ln>
                  <a:noFill/>
                </a:ln>
                <a:solidFill>
                  <a:srgbClr val="214E93"/>
                </a:solidFill>
                <a:effectLst/>
                <a:uLnTx/>
                <a:uFillTx/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Pretendard ExtraBold" panose="02000903000000020004" pitchFamily="50" charset="-127"/>
              </a:rPr>
              <a:t>,</a:t>
            </a:r>
            <a:r>
              <a:rPr kumimoji="0" lang="ko-KR" altLang="en-US" sz="1200" b="0" i="0" u="none" strike="noStrike" kern="0" cap="none" spc="-70" normalizeH="0" baseline="0" noProof="0" dirty="0">
                <a:ln>
                  <a:noFill/>
                </a:ln>
                <a:solidFill>
                  <a:srgbClr val="214E93"/>
                </a:solidFill>
                <a:effectLst/>
                <a:uLnTx/>
                <a:uFillTx/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Pretendard ExtraBold" panose="02000903000000020004" pitchFamily="50" charset="-127"/>
              </a:rPr>
              <a:t>직관적 대시보드 제공</a:t>
            </a:r>
            <a:endParaRPr kumimoji="0" lang="en-US" altLang="ko-KR" sz="1200" b="0" i="0" u="none" strike="noStrike" kern="0" cap="none" spc="-70" normalizeH="0" baseline="0" noProof="0" dirty="0">
              <a:ln>
                <a:noFill/>
              </a:ln>
              <a:solidFill>
                <a:srgbClr val="214E93"/>
              </a:solidFill>
              <a:effectLst/>
              <a:uLnTx/>
              <a:uFillTx/>
              <a:latin typeface="에스코어 드림 7 ExtraBold" panose="020B0803030302020204" pitchFamily="34" charset="-127"/>
              <a:ea typeface="에스코어 드림 7 ExtraBold" panose="020B0803030302020204" pitchFamily="34" charset="-127"/>
              <a:cs typeface="Pretendard ExtraBold" panose="02000903000000020004" pitchFamily="50" charset="-127"/>
            </a:endParaRPr>
          </a:p>
        </p:txBody>
      </p:sp>
      <p:pic>
        <p:nvPicPr>
          <p:cNvPr id="142" name="그래픽 141">
            <a:extLst>
              <a:ext uri="{FF2B5EF4-FFF2-40B4-BE49-F238E27FC236}">
                <a16:creationId xmlns:a16="http://schemas.microsoft.com/office/drawing/2014/main" id="{72CAAA31-F361-C3D8-85F5-932F88A10EE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/>
        </p:blipFill>
        <p:spPr>
          <a:xfrm>
            <a:off x="1197816" y="5426560"/>
            <a:ext cx="653447" cy="613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6665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2BC10F-69FE-18C6-740C-FDCD879DA7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그림 37">
            <a:extLst>
              <a:ext uri="{FF2B5EF4-FFF2-40B4-BE49-F238E27FC236}">
                <a16:creationId xmlns:a16="http://schemas.microsoft.com/office/drawing/2014/main" id="{4498BF9F-AAC1-05D5-A219-1ABE5BF3E0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793" r="6207"/>
          <a:stretch/>
        </p:blipFill>
        <p:spPr>
          <a:xfrm>
            <a:off x="950" y="0"/>
            <a:ext cx="9904413" cy="6858000"/>
          </a:xfrm>
          <a:prstGeom prst="rect">
            <a:avLst/>
          </a:prstGeom>
        </p:spPr>
      </p:pic>
      <p:sp>
        <p:nvSpPr>
          <p:cNvPr id="39" name="직사각형 38">
            <a:extLst>
              <a:ext uri="{FF2B5EF4-FFF2-40B4-BE49-F238E27FC236}">
                <a16:creationId xmlns:a16="http://schemas.microsoft.com/office/drawing/2014/main" id="{3BB8F04E-9F76-277D-BFB0-A521C852B11D}"/>
              </a:ext>
            </a:extLst>
          </p:cNvPr>
          <p:cNvSpPr/>
          <p:nvPr/>
        </p:nvSpPr>
        <p:spPr>
          <a:xfrm>
            <a:off x="-12728" y="0"/>
            <a:ext cx="9917141" cy="6858000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b="1" spc="-150" dirty="0">
              <a:ea typeface="Pretendard" panose="02000503000000020004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3AE614-BE1B-1AEA-42E4-59DB5AA17819}"/>
              </a:ext>
            </a:extLst>
          </p:cNvPr>
          <p:cNvSpPr txBox="1"/>
          <p:nvPr/>
        </p:nvSpPr>
        <p:spPr>
          <a:xfrm>
            <a:off x="0" y="1533114"/>
            <a:ext cx="9904413" cy="620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54444"/>
            <a:r>
              <a:rPr lang="en-US" altLang="ko-KR" sz="3430" b="1" dirty="0"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Contents</a:t>
            </a:r>
            <a:endParaRPr lang="ko-KR" altLang="en-US" sz="3430" b="1" dirty="0">
              <a:solidFill>
                <a:schemeClr val="bg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12" name="육각형 11">
            <a:extLst>
              <a:ext uri="{FF2B5EF4-FFF2-40B4-BE49-F238E27FC236}">
                <a16:creationId xmlns:a16="http://schemas.microsoft.com/office/drawing/2014/main" id="{441AD800-5011-7400-57CD-410315521F32}"/>
              </a:ext>
            </a:extLst>
          </p:cNvPr>
          <p:cNvSpPr/>
          <p:nvPr/>
        </p:nvSpPr>
        <p:spPr>
          <a:xfrm rot="16200000">
            <a:off x="4382442" y="2738812"/>
            <a:ext cx="1160257" cy="1030054"/>
          </a:xfrm>
          <a:prstGeom prst="hexagon">
            <a:avLst/>
          </a:prstGeom>
          <a:solidFill>
            <a:srgbClr val="525252"/>
          </a:solidFill>
          <a:ln w="762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57200" latinLnBrk="0"/>
            <a:endParaRPr lang="ko-KR" altLang="en-US" sz="2400" kern="0" dirty="0">
              <a:solidFill>
                <a:prstClr val="white"/>
              </a:solidFill>
              <a:latin typeface="KoPub돋움체 Light"/>
              <a:ea typeface="KoPub돋움체 Ligh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DCF542E-DC3B-C473-7AF7-A2D2D9911468}"/>
              </a:ext>
            </a:extLst>
          </p:cNvPr>
          <p:cNvSpPr txBox="1"/>
          <p:nvPr/>
        </p:nvSpPr>
        <p:spPr>
          <a:xfrm>
            <a:off x="4712983" y="3045388"/>
            <a:ext cx="499175" cy="677108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/>
          <a:p>
            <a:pPr algn="ctr" defTabSz="914400" latinLnBrk="0">
              <a:defRPr/>
            </a:pPr>
            <a:r>
              <a:rPr lang="en-US" altLang="ko-KR" sz="4400" kern="0" spc="-70" dirty="0">
                <a:ln>
                  <a:solidFill>
                    <a:srgbClr val="5B9BD5">
                      <a:alpha val="0"/>
                    </a:srgbClr>
                  </a:solidFill>
                </a:ln>
                <a:solidFill>
                  <a:prstClr val="white"/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rPr>
              <a:t>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C8F211-B2ED-E984-F9F8-7DC58B21E326}"/>
              </a:ext>
            </a:extLst>
          </p:cNvPr>
          <p:cNvSpPr txBox="1"/>
          <p:nvPr/>
        </p:nvSpPr>
        <p:spPr>
          <a:xfrm>
            <a:off x="4664158" y="2988279"/>
            <a:ext cx="598737" cy="890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dist" defTabSz="457200" latinLnBrk="0"/>
            <a:r>
              <a:rPr lang="en-US" altLang="ko-KR" sz="700" kern="0" spc="200" dirty="0">
                <a:ln>
                  <a:solidFill>
                    <a:srgbClr val="64768C">
                      <a:alpha val="0"/>
                    </a:srgbClr>
                  </a:solidFill>
                </a:ln>
                <a:solidFill>
                  <a:prstClr val="white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CHAPTER</a:t>
            </a:r>
            <a:endParaRPr lang="en-US" altLang="ko-KR" sz="700" kern="0" dirty="0">
              <a:ln>
                <a:solidFill>
                  <a:srgbClr val="64768C">
                    <a:alpha val="0"/>
                  </a:srgbClr>
                </a:solidFill>
              </a:ln>
              <a:solidFill>
                <a:prstClr val="white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F58BB3DF-4D0C-5916-28B4-4CCD0A67DECF}"/>
              </a:ext>
            </a:extLst>
          </p:cNvPr>
          <p:cNvCxnSpPr>
            <a:cxnSpLocks/>
          </p:cNvCxnSpPr>
          <p:nvPr/>
        </p:nvCxnSpPr>
        <p:spPr>
          <a:xfrm>
            <a:off x="4689460" y="3097517"/>
            <a:ext cx="543594" cy="0"/>
          </a:xfrm>
          <a:prstGeom prst="line">
            <a:avLst/>
          </a:prstGeom>
          <a:noFill/>
          <a:ln w="6350" cap="flat" cmpd="sng" algn="ctr">
            <a:solidFill>
              <a:srgbClr val="EBEBFF"/>
            </a:solidFill>
            <a:prstDash val="solid"/>
            <a:miter lim="800000"/>
          </a:ln>
          <a:effectLst/>
        </p:spPr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A313F9EC-3B85-A66C-3562-1EBCBFD306E4}"/>
              </a:ext>
            </a:extLst>
          </p:cNvPr>
          <p:cNvCxnSpPr>
            <a:cxnSpLocks/>
          </p:cNvCxnSpPr>
          <p:nvPr/>
        </p:nvCxnSpPr>
        <p:spPr>
          <a:xfrm>
            <a:off x="4689460" y="2957571"/>
            <a:ext cx="543594" cy="0"/>
          </a:xfrm>
          <a:prstGeom prst="line">
            <a:avLst/>
          </a:prstGeom>
          <a:noFill/>
          <a:ln w="6350" cap="flat" cmpd="sng" algn="ctr">
            <a:solidFill>
              <a:srgbClr val="EBEBFF"/>
            </a:solidFill>
            <a:prstDash val="solid"/>
            <a:miter lim="800000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3B4A001-6EC1-2626-2026-283175955851}"/>
              </a:ext>
            </a:extLst>
          </p:cNvPr>
          <p:cNvSpPr txBox="1"/>
          <p:nvPr/>
        </p:nvSpPr>
        <p:spPr>
          <a:xfrm>
            <a:off x="4216323" y="4269377"/>
            <a:ext cx="1471766" cy="3077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L="162000" indent="-162000">
              <a:spcAft>
                <a:spcPts val="300"/>
              </a:spcAft>
              <a:buAutoNum type="arabicPeriod"/>
              <a:defRPr sz="900" spc="-6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defRPr>
            </a:lvl1pPr>
          </a:lstStyle>
          <a:p>
            <a:pPr marL="0" indent="0" algn="ctr" defTabSz="914400">
              <a:spcAft>
                <a:spcPts val="0"/>
              </a:spcAft>
              <a:buFontTx/>
              <a:buNone/>
              <a:defRPr/>
            </a:pPr>
            <a:r>
              <a:rPr lang="ko-KR" altLang="en-US" sz="2000" b="1" spc="-150" dirty="0" err="1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prstClr val="white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브리지텍</a:t>
            </a:r>
            <a:r>
              <a:rPr lang="ko-KR" altLang="en-US" sz="2000" b="1" spc="-150" dirty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prstClr val="white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소개</a:t>
            </a:r>
          </a:p>
        </p:txBody>
      </p:sp>
      <p:pic>
        <p:nvPicPr>
          <p:cNvPr id="35" name="그림 34">
            <a:extLst>
              <a:ext uri="{FF2B5EF4-FFF2-40B4-BE49-F238E27FC236}">
                <a16:creationId xmlns:a16="http://schemas.microsoft.com/office/drawing/2014/main" id="{DB679E84-35EF-1D8D-35CF-6317D07223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345" y="403860"/>
            <a:ext cx="1468752" cy="29718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E4D0BA14-BB49-8E03-6470-CF7175C6FED6}"/>
              </a:ext>
            </a:extLst>
          </p:cNvPr>
          <p:cNvSpPr txBox="1"/>
          <p:nvPr/>
        </p:nvSpPr>
        <p:spPr>
          <a:xfrm>
            <a:off x="5924798" y="181098"/>
            <a:ext cx="39395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4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Pretendard" panose="02000503000000020004" pitchFamily="50" charset="-127"/>
                <a:ea typeface="Pretendard" panose="02000503000000020004" pitchFamily="50" charset="-127"/>
              </a:rPr>
              <a:t>Software for the Future of customer service</a:t>
            </a:r>
            <a:endParaRPr lang="ko-KR" altLang="en-US" sz="1400" b="1" dirty="0">
              <a:solidFill>
                <a:schemeClr val="tx1">
                  <a:lumMod val="50000"/>
                  <a:lumOff val="50000"/>
                </a:schemeClr>
              </a:solidFill>
              <a:latin typeface="Pretendard" panose="02000503000000020004" pitchFamily="50" charset="-127"/>
              <a:ea typeface="Pretendard" panose="02000503000000020004" pitchFamily="50" charset="-127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BECE1C8-F648-CD3C-EE99-F93D52CFD321}"/>
              </a:ext>
            </a:extLst>
          </p:cNvPr>
          <p:cNvSpPr txBox="1"/>
          <p:nvPr/>
        </p:nvSpPr>
        <p:spPr>
          <a:xfrm>
            <a:off x="8614317" y="6493231"/>
            <a:ext cx="125526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000" dirty="0">
                <a:solidFill>
                  <a:schemeClr val="bg1">
                    <a:lumMod val="75000"/>
                  </a:schemeClr>
                </a:solidFill>
                <a:effectLst/>
                <a:latin typeface="Pretendard" panose="02000503000000020004" pitchFamily="50" charset="-127"/>
                <a:ea typeface="Pretendard" panose="02000503000000020004" pitchFamily="50" charset="-127"/>
              </a:rPr>
              <a:t>©</a:t>
            </a:r>
            <a:r>
              <a:rPr lang="en-US" altLang="ko-KR" sz="1000" dirty="0" err="1">
                <a:solidFill>
                  <a:schemeClr val="bg1">
                    <a:lumMod val="75000"/>
                  </a:schemeClr>
                </a:solidFill>
                <a:effectLst/>
                <a:latin typeface="Pretendard" panose="02000503000000020004" pitchFamily="50" charset="-127"/>
                <a:ea typeface="Pretendard" panose="02000503000000020004" pitchFamily="50" charset="-127"/>
              </a:rPr>
              <a:t>Bridgetec</a:t>
            </a:r>
            <a:r>
              <a:rPr lang="en-US" altLang="ko-KR" sz="1000" dirty="0">
                <a:solidFill>
                  <a:schemeClr val="bg1">
                    <a:lumMod val="75000"/>
                  </a:schemeClr>
                </a:solidFill>
                <a:effectLst/>
                <a:latin typeface="Pretendard" panose="02000503000000020004" pitchFamily="50" charset="-127"/>
                <a:ea typeface="Pretendard" panose="02000503000000020004" pitchFamily="50" charset="-127"/>
              </a:rPr>
              <a:t> Corp.</a:t>
            </a:r>
            <a:endParaRPr lang="ko-KR" altLang="en-US" sz="1000" dirty="0">
              <a:solidFill>
                <a:schemeClr val="bg1">
                  <a:lumMod val="75000"/>
                </a:schemeClr>
              </a:solidFill>
              <a:latin typeface="Pretendard" panose="02000503000000020004" pitchFamily="50" charset="-127"/>
              <a:ea typeface="Pretendard" panose="0200050300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518091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id="{3C8B3070-D7B4-3553-B3AD-0769ABBD7E52}"/>
              </a:ext>
            </a:extLst>
          </p:cNvPr>
          <p:cNvCxnSpPr>
            <a:cxnSpLocks/>
          </p:cNvCxnSpPr>
          <p:nvPr/>
        </p:nvCxnSpPr>
        <p:spPr>
          <a:xfrm>
            <a:off x="3004666" y="3298352"/>
            <a:ext cx="400109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제목 1">
            <a:extLst>
              <a:ext uri="{FF2B5EF4-FFF2-40B4-BE49-F238E27FC236}">
                <a16:creationId xmlns:a16="http://schemas.microsoft.com/office/drawing/2014/main" id="{0260FD62-901D-5E6F-FFA8-7C6E7D598F22}"/>
              </a:ext>
            </a:extLst>
          </p:cNvPr>
          <p:cNvSpPr txBox="1">
            <a:spLocks/>
          </p:cNvSpPr>
          <p:nvPr/>
        </p:nvSpPr>
        <p:spPr>
          <a:xfrm>
            <a:off x="2330025" y="319935"/>
            <a:ext cx="7374709" cy="2767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Pretendard" panose="02000503000000020004" pitchFamily="50" charset="-127"/>
                <a:cs typeface="+mj-cs"/>
              </a:defRPr>
            </a:lvl1pPr>
          </a:lstStyle>
          <a:p>
            <a:pPr algn="l">
              <a:lnSpc>
                <a:spcPct val="130000"/>
              </a:lnSpc>
            </a:pPr>
            <a:r>
              <a:rPr lang="ko-KR" altLang="en-US" sz="1000" b="1" spc="-4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SemiBold" panose="02000703000000020004" pitchFamily="50" charset="-127"/>
              </a:rPr>
              <a:t>브리지텍은 </a:t>
            </a:r>
            <a:r>
              <a:rPr lang="en-US" altLang="ko-KR" sz="1000" b="1" spc="-4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SemiBold" panose="02000703000000020004" pitchFamily="50" charset="-127"/>
              </a:rPr>
              <a:t>Bridge(</a:t>
            </a:r>
            <a:r>
              <a:rPr lang="ko-KR" altLang="en-US" sz="1000" b="1" spc="-4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SemiBold" panose="02000703000000020004" pitchFamily="50" charset="-127"/>
              </a:rPr>
              <a:t>가교</a:t>
            </a:r>
            <a:r>
              <a:rPr lang="en-US" altLang="ko-KR" sz="1000" b="1" spc="-4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SemiBold" panose="02000703000000020004" pitchFamily="50" charset="-127"/>
              </a:rPr>
              <a:t>) + Technology(</a:t>
            </a:r>
            <a:r>
              <a:rPr lang="ko-KR" altLang="en-US" sz="1000" b="1" spc="-4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SemiBold" panose="02000703000000020004" pitchFamily="50" charset="-127"/>
              </a:rPr>
              <a:t>기술</a:t>
            </a:r>
            <a:r>
              <a:rPr lang="en-US" altLang="ko-KR" sz="1000" b="1" spc="-4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SemiBold" panose="02000703000000020004" pitchFamily="50" charset="-127"/>
              </a:rPr>
              <a:t>), </a:t>
            </a:r>
            <a:r>
              <a:rPr lang="ko-KR" altLang="en-US" sz="1000" b="1" spc="-4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SemiBold" panose="02000703000000020004" pitchFamily="50" charset="-127"/>
              </a:rPr>
              <a:t>기술로써 기업과 고객을 이어주는 가교라는 의미의 사명을 바탕으로 </a:t>
            </a:r>
            <a:br>
              <a:rPr lang="en-US" altLang="ko-KR" sz="1000" b="1" spc="-4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SemiBold" panose="02000703000000020004" pitchFamily="50" charset="-127"/>
              </a:rPr>
            </a:br>
            <a:r>
              <a:rPr lang="ko-KR" altLang="en-US" sz="1000" b="1" spc="-40" dirty="0" err="1"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SemiBold" panose="02000703000000020004" pitchFamily="50" charset="-127"/>
              </a:rPr>
              <a:t>온ㆍ오프라인</a:t>
            </a:r>
            <a:r>
              <a:rPr lang="ko-KR" altLang="en-US" sz="1000" b="1" spc="-4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SemiBold" panose="02000703000000020004" pitchFamily="50" charset="-127"/>
              </a:rPr>
              <a:t> 기업이 고객과 소통할 수 있도록 다양한 솔루션과 서비스를 제공하고 있습니다</a:t>
            </a:r>
            <a:r>
              <a:rPr lang="en-US" altLang="ko-KR" sz="1000" b="1" spc="-4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SemiBold" panose="02000703000000020004" pitchFamily="50" charset="-127"/>
              </a:rPr>
              <a:t>. </a:t>
            </a:r>
            <a:br>
              <a:rPr lang="en-US" altLang="ko-KR" sz="1000" b="1" spc="-4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SemiBold" panose="02000703000000020004" pitchFamily="50" charset="-127"/>
              </a:rPr>
            </a:br>
            <a:r>
              <a:rPr lang="en-US" altLang="ko-KR" sz="1000" b="1" spc="-40" dirty="0">
                <a:solidFill>
                  <a:srgbClr val="18A889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SemiBold" panose="02000703000000020004" pitchFamily="50" charset="-127"/>
              </a:rPr>
              <a:t>AI, CLOUD </a:t>
            </a:r>
            <a:r>
              <a:rPr lang="ko-KR" altLang="en-US" sz="1000" b="1" spc="-40" dirty="0">
                <a:solidFill>
                  <a:srgbClr val="18A889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SemiBold" panose="02000703000000020004" pitchFamily="50" charset="-127"/>
              </a:rPr>
              <a:t>등 디지털 기술을 결합</a:t>
            </a:r>
            <a:r>
              <a:rPr lang="ko-KR" altLang="en-US" sz="1000" b="1" spc="-4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SemiBold" panose="02000703000000020004" pitchFamily="50" charset="-127"/>
              </a:rPr>
              <a:t>해</a:t>
            </a:r>
            <a:r>
              <a:rPr lang="ko-KR" altLang="en-US" sz="1000" b="1" spc="-40" dirty="0">
                <a:solidFill>
                  <a:srgbClr val="18A889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SemiBold" panose="02000703000000020004" pitchFamily="50" charset="-127"/>
              </a:rPr>
              <a:t> </a:t>
            </a:r>
            <a:r>
              <a:rPr lang="ko-KR" altLang="en-US" sz="1000" b="1" spc="-4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SemiBold" panose="02000703000000020004" pitchFamily="50" charset="-127"/>
              </a:rPr>
              <a:t>변화하는 시장에 발맞춰 </a:t>
            </a:r>
            <a:r>
              <a:rPr lang="ko-KR" altLang="en-US" sz="1000" b="1" spc="-40" dirty="0">
                <a:solidFill>
                  <a:srgbClr val="18A889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SemiBold" panose="02000703000000020004" pitchFamily="50" charset="-127"/>
              </a:rPr>
              <a:t>고객의 변화와 혁신</a:t>
            </a:r>
            <a:r>
              <a:rPr lang="ko-KR" altLang="en-US" sz="1000" b="1" spc="-4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SemiBold" panose="02000703000000020004" pitchFamily="50" charset="-127"/>
              </a:rPr>
              <a:t>에 이바지하고자 매진하고 있습니다</a:t>
            </a:r>
            <a:r>
              <a:rPr lang="en-US" altLang="ko-KR" sz="1000" b="1" spc="-4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SemiBold" panose="02000703000000020004" pitchFamily="50" charset="-127"/>
              </a:rPr>
              <a:t>.</a:t>
            </a:r>
          </a:p>
        </p:txBody>
      </p:sp>
      <p:sp>
        <p:nvSpPr>
          <p:cNvPr id="32" name="제목 1">
            <a:extLst>
              <a:ext uri="{FF2B5EF4-FFF2-40B4-BE49-F238E27FC236}">
                <a16:creationId xmlns:a16="http://schemas.microsoft.com/office/drawing/2014/main" id="{8821FA7E-70C8-0946-04F4-D8AEF0106E49}"/>
              </a:ext>
            </a:extLst>
          </p:cNvPr>
          <p:cNvSpPr txBox="1">
            <a:spLocks/>
          </p:cNvSpPr>
          <p:nvPr/>
        </p:nvSpPr>
        <p:spPr>
          <a:xfrm>
            <a:off x="348111" y="324881"/>
            <a:ext cx="1883299" cy="4868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8000"/>
              </a:lnSpc>
            </a:pPr>
            <a:r>
              <a:rPr lang="ko-KR" altLang="en-US" sz="1800" b="1" dirty="0">
                <a:solidFill>
                  <a:srgbClr val="033E78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Pretendard ExtraBold" panose="02000903000000020004" pitchFamily="50" charset="-127"/>
              </a:rPr>
              <a:t>개요</a:t>
            </a:r>
            <a:r>
              <a:rPr lang="en-US" altLang="ko-KR" sz="1800" b="1" dirty="0">
                <a:solidFill>
                  <a:srgbClr val="033E78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Pretendard ExtraBold" panose="02000903000000020004" pitchFamily="50" charset="-127"/>
              </a:rPr>
              <a:t>(1)</a:t>
            </a:r>
          </a:p>
        </p:txBody>
      </p: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531C8B8B-57E9-F21E-70DD-DD202E8B8FF4}"/>
              </a:ext>
            </a:extLst>
          </p:cNvPr>
          <p:cNvGrpSpPr/>
          <p:nvPr/>
        </p:nvGrpSpPr>
        <p:grpSpPr>
          <a:xfrm>
            <a:off x="401493" y="1135265"/>
            <a:ext cx="1685595" cy="537543"/>
            <a:chOff x="1096653" y="2197226"/>
            <a:chExt cx="1685595" cy="537543"/>
          </a:xfrm>
        </p:grpSpPr>
        <p:sp>
          <p:nvSpPr>
            <p:cNvPr id="34" name="제목 1">
              <a:extLst>
                <a:ext uri="{FF2B5EF4-FFF2-40B4-BE49-F238E27FC236}">
                  <a16:creationId xmlns:a16="http://schemas.microsoft.com/office/drawing/2014/main" id="{EA89EF45-A654-9428-94DB-1BC24BDBAA8D}"/>
                </a:ext>
              </a:extLst>
            </p:cNvPr>
            <p:cNvSpPr txBox="1">
              <a:spLocks/>
            </p:cNvSpPr>
            <p:nvPr/>
          </p:nvSpPr>
          <p:spPr>
            <a:xfrm>
              <a:off x="1096653" y="2247881"/>
              <a:ext cx="332097" cy="486888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1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118000"/>
                </a:lnSpc>
              </a:pPr>
              <a:r>
                <a:rPr lang="en-US" altLang="ko-KR" sz="2400" b="1" spc="-70" dirty="0">
                  <a:solidFill>
                    <a:srgbClr val="214E93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Pretendard Variable ExtraBold" panose="02000003000000020004" pitchFamily="2" charset="-127"/>
                </a:rPr>
                <a:t>I</a:t>
              </a:r>
            </a:p>
          </p:txBody>
        </p:sp>
        <p:sp>
          <p:nvSpPr>
            <p:cNvPr id="35" name="제목 1">
              <a:extLst>
                <a:ext uri="{FF2B5EF4-FFF2-40B4-BE49-F238E27FC236}">
                  <a16:creationId xmlns:a16="http://schemas.microsoft.com/office/drawing/2014/main" id="{49394F58-C67B-7EB5-821A-12B21EB88419}"/>
                </a:ext>
              </a:extLst>
            </p:cNvPr>
            <p:cNvSpPr txBox="1">
              <a:spLocks/>
            </p:cNvSpPr>
            <p:nvPr/>
          </p:nvSpPr>
          <p:spPr>
            <a:xfrm>
              <a:off x="1250001" y="2197226"/>
              <a:ext cx="1532247" cy="486888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1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118000"/>
                </a:lnSpc>
              </a:pPr>
              <a:r>
                <a:rPr lang="ko-KR" altLang="en-US" sz="1800" b="1" spc="-7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Pretendard ExtraBold" panose="02000903000000020004" pitchFamily="50" charset="-127"/>
                </a:rPr>
                <a:t>일반현황</a:t>
              </a:r>
              <a:endParaRPr lang="en-US" altLang="ko-KR" sz="1800" b="1" spc="-70" dirty="0">
                <a:solidFill>
                  <a:prstClr val="black">
                    <a:lumMod val="85000"/>
                    <a:lumOff val="15000"/>
                  </a:prstClr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ExtraBold" panose="02000903000000020004" pitchFamily="50" charset="-127"/>
              </a:endParaRPr>
            </a:p>
          </p:txBody>
        </p:sp>
      </p:grpSp>
      <p:pic>
        <p:nvPicPr>
          <p:cNvPr id="43" name="그림 42">
            <a:extLst>
              <a:ext uri="{FF2B5EF4-FFF2-40B4-BE49-F238E27FC236}">
                <a16:creationId xmlns:a16="http://schemas.microsoft.com/office/drawing/2014/main" id="{6C4C0C03-B258-7272-9047-92AEF85F46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868" y="1882916"/>
            <a:ext cx="1720215" cy="507813"/>
          </a:xfrm>
          <a:prstGeom prst="rect">
            <a:avLst/>
          </a:prstGeom>
        </p:spPr>
      </p:pic>
      <p:grpSp>
        <p:nvGrpSpPr>
          <p:cNvPr id="36" name="그룹 35">
            <a:extLst>
              <a:ext uri="{FF2B5EF4-FFF2-40B4-BE49-F238E27FC236}">
                <a16:creationId xmlns:a16="http://schemas.microsoft.com/office/drawing/2014/main" id="{B3BF6E52-40B2-4704-4DF2-FA95A82B6D68}"/>
              </a:ext>
            </a:extLst>
          </p:cNvPr>
          <p:cNvGrpSpPr/>
          <p:nvPr/>
        </p:nvGrpSpPr>
        <p:grpSpPr>
          <a:xfrm>
            <a:off x="4199769" y="1135265"/>
            <a:ext cx="1920569" cy="537543"/>
            <a:chOff x="1096653" y="2197226"/>
            <a:chExt cx="1920569" cy="537543"/>
          </a:xfrm>
        </p:grpSpPr>
        <p:sp>
          <p:nvSpPr>
            <p:cNvPr id="37" name="제목 1">
              <a:extLst>
                <a:ext uri="{FF2B5EF4-FFF2-40B4-BE49-F238E27FC236}">
                  <a16:creationId xmlns:a16="http://schemas.microsoft.com/office/drawing/2014/main" id="{17DFE1A3-595A-C049-AF0E-399836D87019}"/>
                </a:ext>
              </a:extLst>
            </p:cNvPr>
            <p:cNvSpPr txBox="1">
              <a:spLocks/>
            </p:cNvSpPr>
            <p:nvPr/>
          </p:nvSpPr>
          <p:spPr>
            <a:xfrm>
              <a:off x="1096653" y="2247881"/>
              <a:ext cx="332097" cy="486888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1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118000"/>
                </a:lnSpc>
              </a:pPr>
              <a:r>
                <a:rPr lang="en-US" altLang="ko-KR" sz="2400" b="1" spc="-70" dirty="0">
                  <a:solidFill>
                    <a:srgbClr val="214E93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Pretendard Variable ExtraBold" panose="02000003000000020004" pitchFamily="2" charset="-127"/>
                </a:rPr>
                <a:t>I</a:t>
              </a:r>
            </a:p>
          </p:txBody>
        </p:sp>
        <p:sp>
          <p:nvSpPr>
            <p:cNvPr id="38" name="제목 1">
              <a:extLst>
                <a:ext uri="{FF2B5EF4-FFF2-40B4-BE49-F238E27FC236}">
                  <a16:creationId xmlns:a16="http://schemas.microsoft.com/office/drawing/2014/main" id="{18FB8F81-0078-71FC-E98F-9312EB26BC12}"/>
                </a:ext>
              </a:extLst>
            </p:cNvPr>
            <p:cNvSpPr txBox="1">
              <a:spLocks/>
            </p:cNvSpPr>
            <p:nvPr/>
          </p:nvSpPr>
          <p:spPr>
            <a:xfrm>
              <a:off x="1250001" y="2197226"/>
              <a:ext cx="1767221" cy="486888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1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118000"/>
                </a:lnSpc>
              </a:pPr>
              <a:r>
                <a:rPr lang="ko-KR" altLang="en-US" sz="1800" b="1" spc="-15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Pretendard ExtraBold" panose="02000903000000020004" pitchFamily="50" charset="-127"/>
                </a:rPr>
                <a:t>주요 사업 실적</a:t>
              </a:r>
              <a:endParaRPr lang="en-US" altLang="ko-KR" sz="1800" b="1" spc="-150" dirty="0">
                <a:solidFill>
                  <a:prstClr val="black">
                    <a:lumMod val="85000"/>
                    <a:lumOff val="15000"/>
                  </a:prstClr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ExtraBold" panose="02000903000000020004" pitchFamily="50" charset="-127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D51374DC-BB93-AF34-162A-7C9F70FEBFD1}"/>
              </a:ext>
            </a:extLst>
          </p:cNvPr>
          <p:cNvSpPr txBox="1"/>
          <p:nvPr/>
        </p:nvSpPr>
        <p:spPr>
          <a:xfrm>
            <a:off x="5097577" y="1975741"/>
            <a:ext cx="3161772" cy="18181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54000" defTabSz="457200" latinLnBrk="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altLang="ko-KR" sz="900" b="1" dirty="0">
                <a:solidFill>
                  <a:srgbClr val="4472C4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NH</a:t>
            </a:r>
            <a:r>
              <a:rPr lang="ko-KR" altLang="en-US" sz="900" b="1" dirty="0">
                <a:solidFill>
                  <a:srgbClr val="4472C4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농협은행 차세대 </a:t>
            </a:r>
            <a:r>
              <a:rPr lang="ko-KR" altLang="en-US" sz="900" b="1" dirty="0" err="1">
                <a:solidFill>
                  <a:srgbClr val="4472C4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컨택센터</a:t>
            </a:r>
            <a:r>
              <a:rPr lang="ko-KR" altLang="en-US" sz="900" b="1" dirty="0">
                <a:solidFill>
                  <a:srgbClr val="4472C4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구축</a:t>
            </a:r>
            <a:endParaRPr lang="en-US" altLang="ko-KR" sz="900" b="1" dirty="0">
              <a:solidFill>
                <a:srgbClr val="4472C4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 marL="171450" indent="-54000" defTabSz="457200" latinLnBrk="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ko-KR" altLang="en-US" sz="900" b="1" dirty="0">
                <a:solidFill>
                  <a:srgbClr val="4472C4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토스뱅크 </a:t>
            </a:r>
            <a:r>
              <a:rPr lang="en-US" altLang="ko-KR" sz="900" b="1" dirty="0">
                <a:solidFill>
                  <a:srgbClr val="4472C4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IPCC </a:t>
            </a:r>
            <a:r>
              <a:rPr lang="ko-KR" altLang="en-US" sz="900" b="1" dirty="0">
                <a:solidFill>
                  <a:srgbClr val="4472C4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고도화</a:t>
            </a:r>
            <a:endParaRPr lang="en-US" altLang="ko-KR" sz="900" b="1" dirty="0">
              <a:solidFill>
                <a:srgbClr val="4472C4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 marL="171450" indent="-54000" defTabSz="457200" latinLnBrk="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ko-KR" altLang="en-US" sz="900" b="1" dirty="0">
                <a:solidFill>
                  <a:srgbClr val="4472C4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한국증권금융 콜센터 시스템 재구축</a:t>
            </a:r>
            <a:endParaRPr lang="en-US" altLang="ko-KR" sz="900" b="1" dirty="0">
              <a:solidFill>
                <a:srgbClr val="4472C4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 marL="171450" indent="-54000" defTabSz="457200" latinLnBrk="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ko-KR" altLang="en-US" sz="900" b="1" dirty="0">
                <a:solidFill>
                  <a:srgbClr val="4472C4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신한은행 콜센터 고도화 </a:t>
            </a:r>
            <a:endParaRPr lang="en-US" altLang="ko-KR" sz="900" b="1" dirty="0">
              <a:solidFill>
                <a:srgbClr val="4472C4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 marL="171450" indent="-54000" defTabSz="457200" latinLnBrk="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ko-KR" altLang="en-US" sz="900" b="1" dirty="0">
                <a:solidFill>
                  <a:srgbClr val="4472C4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우리은행 </a:t>
            </a:r>
            <a:r>
              <a:rPr lang="en-US" altLang="ko-KR" sz="900" b="1" dirty="0">
                <a:solidFill>
                  <a:srgbClr val="4472C4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/ </a:t>
            </a:r>
            <a:r>
              <a:rPr lang="ko-KR" altLang="en-US" sz="900" b="1" dirty="0" err="1">
                <a:solidFill>
                  <a:srgbClr val="4472C4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우리카드</a:t>
            </a:r>
            <a:r>
              <a:rPr lang="ko-KR" altLang="en-US" sz="900" b="1" dirty="0">
                <a:solidFill>
                  <a:srgbClr val="4472C4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콜센터 고도화</a:t>
            </a:r>
            <a:endParaRPr lang="en-US" altLang="ko-KR" sz="900" b="1" dirty="0">
              <a:solidFill>
                <a:srgbClr val="4472C4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 marL="171450" indent="-54000" defTabSz="457200" latinLnBrk="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ko-KR" altLang="en-US" sz="900" b="1" dirty="0">
                <a:solidFill>
                  <a:srgbClr val="4472C4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하나은행 </a:t>
            </a:r>
            <a:r>
              <a:rPr lang="en-US" altLang="ko-KR" sz="900" b="1" dirty="0">
                <a:solidFill>
                  <a:srgbClr val="4472C4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/ </a:t>
            </a:r>
            <a:r>
              <a:rPr lang="ko-KR" altLang="en-US" sz="900" b="1" dirty="0">
                <a:solidFill>
                  <a:srgbClr val="4472C4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하나카드 콜센터 고도화</a:t>
            </a:r>
            <a:endParaRPr lang="en-US" altLang="ko-KR" sz="900" b="1" dirty="0">
              <a:solidFill>
                <a:srgbClr val="4472C4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 marL="171450" indent="-54000" defTabSz="457200" latinLnBrk="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altLang="ko-KR" sz="900" dirty="0">
                <a:solidFill>
                  <a:prstClr val="black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IBK</a:t>
            </a:r>
            <a:r>
              <a:rPr lang="ko-KR" altLang="en-US" sz="900" dirty="0">
                <a:solidFill>
                  <a:prstClr val="black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연금보험 콜시스템 재구축</a:t>
            </a:r>
            <a:endParaRPr lang="en-US" altLang="ko-KR" sz="900" dirty="0">
              <a:solidFill>
                <a:prstClr val="black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 marL="171450" indent="-54000" defTabSz="457200" latinLnBrk="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altLang="ko-KR" sz="900" dirty="0">
                <a:solidFill>
                  <a:prstClr val="black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SGI</a:t>
            </a:r>
            <a:r>
              <a:rPr lang="ko-KR" altLang="en-US" sz="900" dirty="0">
                <a:solidFill>
                  <a:prstClr val="black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서울보증보험 차세대 시스템 구축</a:t>
            </a:r>
            <a:endParaRPr lang="en-US" altLang="ko-KR" sz="900" dirty="0">
              <a:solidFill>
                <a:prstClr val="black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 marL="171450" indent="-54000" defTabSz="457200" latinLnBrk="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ko-KR" altLang="en-US" sz="900" dirty="0" err="1">
                <a:solidFill>
                  <a:prstClr val="black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하나캐피탈</a:t>
            </a:r>
            <a:r>
              <a:rPr lang="ko-KR" altLang="en-US" sz="900" dirty="0">
                <a:solidFill>
                  <a:prstClr val="black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콜시스템 재구축</a:t>
            </a:r>
            <a:endParaRPr lang="en-US" altLang="ko-KR" sz="900" dirty="0">
              <a:solidFill>
                <a:prstClr val="black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 marL="171450" indent="-54000" defTabSz="457200" latinLnBrk="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altLang="ko-KR" sz="900" dirty="0">
                <a:solidFill>
                  <a:prstClr val="black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DGB</a:t>
            </a:r>
            <a:r>
              <a:rPr lang="ko-KR" altLang="en-US" sz="900" dirty="0">
                <a:solidFill>
                  <a:prstClr val="black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대구은행</a:t>
            </a:r>
            <a:r>
              <a:rPr lang="en-US" altLang="ko-KR" sz="900" dirty="0">
                <a:solidFill>
                  <a:prstClr val="black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, BNK</a:t>
            </a:r>
            <a:r>
              <a:rPr lang="ko-KR" altLang="en-US" sz="900" dirty="0">
                <a:solidFill>
                  <a:prstClr val="black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부산은행</a:t>
            </a:r>
            <a:r>
              <a:rPr lang="en-US" altLang="ko-KR" sz="900" dirty="0">
                <a:solidFill>
                  <a:prstClr val="black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, BNK</a:t>
            </a:r>
            <a:r>
              <a:rPr lang="ko-KR" altLang="en-US" sz="900" dirty="0">
                <a:solidFill>
                  <a:prstClr val="black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경남은행</a:t>
            </a:r>
            <a:r>
              <a:rPr lang="en-US" altLang="ko-KR" sz="900" dirty="0">
                <a:solidFill>
                  <a:prstClr val="black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, </a:t>
            </a:r>
            <a:r>
              <a:rPr lang="ko-KR" altLang="en-US" sz="900" dirty="0">
                <a:solidFill>
                  <a:prstClr val="black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광주은행</a:t>
            </a:r>
            <a:r>
              <a:rPr lang="en-US" altLang="ko-KR" sz="900" dirty="0">
                <a:solidFill>
                  <a:prstClr val="black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, </a:t>
            </a:r>
            <a:br>
              <a:rPr lang="en-US" altLang="ko-KR" sz="900" dirty="0">
                <a:solidFill>
                  <a:prstClr val="black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</a:br>
            <a:r>
              <a:rPr lang="ko-KR" altLang="en-US" sz="900" dirty="0">
                <a:solidFill>
                  <a:prstClr val="black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전북은행</a:t>
            </a:r>
            <a:r>
              <a:rPr lang="en-US" altLang="ko-KR" sz="900" dirty="0">
                <a:solidFill>
                  <a:prstClr val="black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, </a:t>
            </a:r>
            <a:r>
              <a:rPr lang="ko-KR" altLang="en-US" sz="900" dirty="0">
                <a:solidFill>
                  <a:prstClr val="black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제주은행 고객센터 업그레이드 구축</a:t>
            </a:r>
          </a:p>
        </p:txBody>
      </p:sp>
      <p:sp>
        <p:nvSpPr>
          <p:cNvPr id="45" name="직사각형 44">
            <a:extLst>
              <a:ext uri="{FF2B5EF4-FFF2-40B4-BE49-F238E27FC236}">
                <a16:creationId xmlns:a16="http://schemas.microsoft.com/office/drawing/2014/main" id="{67266A02-F99A-C7D6-1764-F55E1E1C654C}"/>
              </a:ext>
            </a:extLst>
          </p:cNvPr>
          <p:cNvSpPr/>
          <p:nvPr/>
        </p:nvSpPr>
        <p:spPr>
          <a:xfrm>
            <a:off x="4290640" y="1712679"/>
            <a:ext cx="4915387" cy="230110"/>
          </a:xfrm>
          <a:prstGeom prst="rect">
            <a:avLst/>
          </a:prstGeom>
          <a:solidFill>
            <a:srgbClr val="214E9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C61088B-E801-65D9-BDEC-2761C9CDF143}"/>
              </a:ext>
            </a:extLst>
          </p:cNvPr>
          <p:cNvSpPr txBox="1"/>
          <p:nvPr/>
        </p:nvSpPr>
        <p:spPr>
          <a:xfrm>
            <a:off x="4530979" y="1689243"/>
            <a:ext cx="48530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 latinLnBrk="0"/>
            <a:r>
              <a:rPr lang="ko-KR" altLang="en-US" sz="1100" b="1" spc="-90" dirty="0">
                <a:solidFill>
                  <a:prstClr val="white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구분</a:t>
            </a:r>
            <a:endParaRPr lang="ko-KR" altLang="en-US" sz="1100" dirty="0">
              <a:solidFill>
                <a:prstClr val="white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F29AA78-A6D2-D860-A6BD-114132887903}"/>
              </a:ext>
            </a:extLst>
          </p:cNvPr>
          <p:cNvSpPr txBox="1"/>
          <p:nvPr/>
        </p:nvSpPr>
        <p:spPr>
          <a:xfrm>
            <a:off x="4124114" y="2505357"/>
            <a:ext cx="1132505" cy="7909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7450" algn="ctr" defTabSz="457200" latinLnBrk="0">
              <a:lnSpc>
                <a:spcPct val="110000"/>
              </a:lnSpc>
            </a:pPr>
            <a:r>
              <a:rPr lang="en-US" altLang="ko-KR" sz="1800" b="1" spc="-90" dirty="0">
                <a:solidFill>
                  <a:srgbClr val="214E93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IPCC</a:t>
            </a:r>
            <a:br>
              <a:rPr lang="en-US" altLang="ko-KR" sz="1800" b="1" spc="-90" dirty="0">
                <a:solidFill>
                  <a:srgbClr val="214E93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</a:br>
            <a:r>
              <a:rPr lang="en-US" altLang="ko-KR" sz="1200" b="1" spc="-90" dirty="0">
                <a:solidFill>
                  <a:srgbClr val="E7E6E6">
                    <a:lumMod val="25000"/>
                  </a:srgbClr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(100+ </a:t>
            </a:r>
            <a:r>
              <a:rPr lang="ko-KR" altLang="en-US" sz="1200" b="1" spc="-90" dirty="0">
                <a:solidFill>
                  <a:srgbClr val="E7E6E6">
                    <a:lumMod val="25000"/>
                  </a:srgbClr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고객사</a:t>
            </a:r>
            <a:r>
              <a:rPr lang="en-US" altLang="ko-KR" sz="1200" b="1" spc="-90" dirty="0">
                <a:solidFill>
                  <a:srgbClr val="E7E6E6">
                    <a:lumMod val="25000"/>
                  </a:srgbClr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)</a:t>
            </a:r>
            <a:endParaRPr lang="ko-KR" altLang="en-US" sz="1800" dirty="0">
              <a:solidFill>
                <a:srgbClr val="E7E6E6">
                  <a:lumMod val="25000"/>
                </a:srgbClr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C6F143B-F045-19CD-3EF6-67C0E279D1E7}"/>
              </a:ext>
            </a:extLst>
          </p:cNvPr>
          <p:cNvSpPr txBox="1"/>
          <p:nvPr/>
        </p:nvSpPr>
        <p:spPr>
          <a:xfrm>
            <a:off x="5256619" y="1699469"/>
            <a:ext cx="64593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 latinLnBrk="0"/>
            <a:r>
              <a:rPr lang="ko-KR" altLang="en-US" sz="1100" b="1" spc="-90" dirty="0">
                <a:solidFill>
                  <a:prstClr val="white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사업명</a:t>
            </a:r>
            <a:endParaRPr lang="ko-KR" altLang="en-US" sz="1100" dirty="0">
              <a:solidFill>
                <a:prstClr val="white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49" name="직사각형 48">
            <a:extLst>
              <a:ext uri="{FF2B5EF4-FFF2-40B4-BE49-F238E27FC236}">
                <a16:creationId xmlns:a16="http://schemas.microsoft.com/office/drawing/2014/main" id="{06D5C0FC-E7F1-898C-3D40-4738BB7CD940}"/>
              </a:ext>
            </a:extLst>
          </p:cNvPr>
          <p:cNvSpPr/>
          <p:nvPr/>
        </p:nvSpPr>
        <p:spPr>
          <a:xfrm>
            <a:off x="4290640" y="3810909"/>
            <a:ext cx="4915387" cy="1217199"/>
          </a:xfrm>
          <a:prstGeom prst="rect">
            <a:avLst/>
          </a:prstGeom>
          <a:solidFill>
            <a:srgbClr val="F2F2F2">
              <a:alpha val="50196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50" name="직사각형 49">
            <a:extLst>
              <a:ext uri="{FF2B5EF4-FFF2-40B4-BE49-F238E27FC236}">
                <a16:creationId xmlns:a16="http://schemas.microsoft.com/office/drawing/2014/main" id="{EA7468E2-3CC3-027C-2D0A-1766530E0A53}"/>
              </a:ext>
            </a:extLst>
          </p:cNvPr>
          <p:cNvSpPr/>
          <p:nvPr/>
        </p:nvSpPr>
        <p:spPr>
          <a:xfrm>
            <a:off x="4290640" y="3807919"/>
            <a:ext cx="4915387" cy="3600"/>
          </a:xfrm>
          <a:prstGeom prst="rect">
            <a:avLst/>
          </a:prstGeom>
          <a:solidFill>
            <a:sysClr val="window" lastClr="FFFFFF">
              <a:lumMod val="50000"/>
              <a:alpha val="50196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51" name="직사각형 50">
            <a:extLst>
              <a:ext uri="{FF2B5EF4-FFF2-40B4-BE49-F238E27FC236}">
                <a16:creationId xmlns:a16="http://schemas.microsoft.com/office/drawing/2014/main" id="{EB7F72E5-3BC8-206B-20B6-875E6B137CF6}"/>
              </a:ext>
            </a:extLst>
          </p:cNvPr>
          <p:cNvSpPr/>
          <p:nvPr/>
        </p:nvSpPr>
        <p:spPr>
          <a:xfrm>
            <a:off x="4290640" y="5028108"/>
            <a:ext cx="4915387" cy="3600"/>
          </a:xfrm>
          <a:prstGeom prst="rect">
            <a:avLst/>
          </a:prstGeom>
          <a:solidFill>
            <a:sysClr val="window" lastClr="FFFFFF">
              <a:lumMod val="50000"/>
              <a:alpha val="50196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27B9CD5-DDD3-9874-B0C6-A362968675DD}"/>
              </a:ext>
            </a:extLst>
          </p:cNvPr>
          <p:cNvSpPr txBox="1"/>
          <p:nvPr/>
        </p:nvSpPr>
        <p:spPr>
          <a:xfrm>
            <a:off x="5097577" y="3834510"/>
            <a:ext cx="3161772" cy="1187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54000" defTabSz="457200" latinLnBrk="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altLang="ko-KR" sz="900" dirty="0">
                <a:solidFill>
                  <a:prstClr val="black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NH</a:t>
            </a:r>
            <a:r>
              <a:rPr lang="ko-KR" altLang="en-US" sz="900" dirty="0">
                <a:solidFill>
                  <a:prstClr val="black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농협은행 </a:t>
            </a:r>
            <a:r>
              <a:rPr lang="ko-KR" altLang="en-US" sz="900" dirty="0" err="1">
                <a:solidFill>
                  <a:prstClr val="black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텔레뱅킹</a:t>
            </a:r>
            <a:r>
              <a:rPr lang="ko-KR" altLang="en-US" sz="900" dirty="0">
                <a:solidFill>
                  <a:prstClr val="black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구축</a:t>
            </a:r>
          </a:p>
          <a:p>
            <a:pPr marL="171450" indent="-54000" defTabSz="457200" latinLnBrk="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ko-KR" altLang="en-US" sz="900" dirty="0">
                <a:solidFill>
                  <a:prstClr val="black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하나은행 </a:t>
            </a:r>
            <a:r>
              <a:rPr lang="en-US" altLang="ko-KR" sz="900" dirty="0">
                <a:solidFill>
                  <a:prstClr val="black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HAI 2</a:t>
            </a:r>
            <a:r>
              <a:rPr lang="ko-KR" altLang="en-US" sz="900" dirty="0">
                <a:solidFill>
                  <a:prstClr val="black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차 </a:t>
            </a:r>
            <a:r>
              <a:rPr lang="en-US" altLang="ko-KR" sz="900" dirty="0">
                <a:solidFill>
                  <a:prstClr val="black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STT/TTS </a:t>
            </a:r>
            <a:r>
              <a:rPr lang="ko-KR" altLang="en-US" sz="900" dirty="0">
                <a:solidFill>
                  <a:prstClr val="black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솔루션 및 용역</a:t>
            </a:r>
          </a:p>
          <a:p>
            <a:pPr marL="171450" indent="-54000" defTabSz="457200" latinLnBrk="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ko-KR" altLang="en-US" sz="900" dirty="0">
                <a:solidFill>
                  <a:prstClr val="black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케이뱅크 음성인식 구축</a:t>
            </a:r>
          </a:p>
          <a:p>
            <a:pPr marL="171450" indent="-54000" defTabSz="457200" latinLnBrk="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altLang="ko-KR" sz="900" dirty="0">
                <a:solidFill>
                  <a:prstClr val="black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MG</a:t>
            </a:r>
            <a:r>
              <a:rPr lang="ko-KR" altLang="en-US" sz="900" dirty="0">
                <a:solidFill>
                  <a:prstClr val="black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새마을금고 고객지원</a:t>
            </a:r>
            <a:r>
              <a:rPr lang="en-US" altLang="ko-KR" sz="900" dirty="0">
                <a:solidFill>
                  <a:prstClr val="black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(</a:t>
            </a:r>
            <a:r>
              <a:rPr lang="ko-KR" altLang="en-US" sz="900" dirty="0">
                <a:solidFill>
                  <a:prstClr val="black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콜</a:t>
            </a:r>
            <a:r>
              <a:rPr lang="en-US" altLang="ko-KR" sz="900" dirty="0">
                <a:solidFill>
                  <a:prstClr val="black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)</a:t>
            </a:r>
            <a:r>
              <a:rPr lang="ko-KR" altLang="en-US" sz="900" dirty="0">
                <a:solidFill>
                  <a:prstClr val="black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센터 고도화</a:t>
            </a:r>
          </a:p>
          <a:p>
            <a:pPr marL="171450" indent="-54000" defTabSz="457200" latinLnBrk="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ko-KR" altLang="en-US" sz="900" dirty="0">
                <a:solidFill>
                  <a:prstClr val="black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삼성카드 음성자동인식 시스템 개발</a:t>
            </a:r>
          </a:p>
          <a:p>
            <a:pPr marL="171450" indent="-54000" defTabSz="457200" latinLnBrk="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altLang="ko-KR" sz="900" dirty="0">
                <a:solidFill>
                  <a:prstClr val="black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CJ</a:t>
            </a:r>
            <a:r>
              <a:rPr lang="ko-KR" altLang="en-US" sz="900" dirty="0" err="1">
                <a:solidFill>
                  <a:prstClr val="black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텔레닉스</a:t>
            </a:r>
            <a:r>
              <a:rPr lang="ko-KR" altLang="en-US" sz="900" dirty="0">
                <a:solidFill>
                  <a:prstClr val="black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음성분석 시스템 구축</a:t>
            </a:r>
          </a:p>
          <a:p>
            <a:pPr marL="171450" indent="-54000" defTabSz="457200" latinLnBrk="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altLang="ko-KR" sz="900" dirty="0">
                <a:solidFill>
                  <a:prstClr val="black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NS</a:t>
            </a:r>
            <a:r>
              <a:rPr lang="ko-KR" altLang="en-US" sz="900" dirty="0">
                <a:solidFill>
                  <a:prstClr val="black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홈쇼핑 콜센터고도화 음성인식</a:t>
            </a:r>
            <a:r>
              <a:rPr lang="en-US" altLang="ko-KR" sz="900" dirty="0">
                <a:solidFill>
                  <a:prstClr val="black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(STT&amp;TA) </a:t>
            </a:r>
            <a:r>
              <a:rPr lang="ko-KR" altLang="en-US" sz="900" dirty="0">
                <a:solidFill>
                  <a:prstClr val="black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구축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B99139B-FBF2-9B8A-F56A-5FEB00B67F65}"/>
              </a:ext>
            </a:extLst>
          </p:cNvPr>
          <p:cNvSpPr txBox="1"/>
          <p:nvPr/>
        </p:nvSpPr>
        <p:spPr>
          <a:xfrm>
            <a:off x="4150899" y="4155404"/>
            <a:ext cx="1132505" cy="52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7450" algn="ctr" defTabSz="457200" latinLnBrk="0">
              <a:lnSpc>
                <a:spcPct val="110000"/>
              </a:lnSpc>
            </a:pPr>
            <a:r>
              <a:rPr lang="ko-KR" altLang="en-US" sz="1400" b="1" spc="-90" dirty="0">
                <a:solidFill>
                  <a:srgbClr val="214E93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음성인식</a:t>
            </a:r>
            <a:br>
              <a:rPr lang="en-US" altLang="ko-KR" sz="1800" b="1" spc="-90" dirty="0">
                <a:solidFill>
                  <a:srgbClr val="214E93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</a:br>
            <a:r>
              <a:rPr lang="en-US" altLang="ko-KR" sz="1200" b="1" spc="-90" dirty="0">
                <a:solidFill>
                  <a:srgbClr val="E7E6E6">
                    <a:lumMod val="25000"/>
                  </a:srgbClr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(30+ </a:t>
            </a:r>
            <a:r>
              <a:rPr lang="ko-KR" altLang="en-US" sz="1200" b="1" spc="-90" dirty="0">
                <a:solidFill>
                  <a:srgbClr val="E7E6E6">
                    <a:lumMod val="25000"/>
                  </a:srgbClr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고객사</a:t>
            </a:r>
            <a:r>
              <a:rPr lang="en-US" altLang="ko-KR" sz="1200" b="1" spc="-90" dirty="0">
                <a:solidFill>
                  <a:srgbClr val="E7E6E6">
                    <a:lumMod val="25000"/>
                  </a:srgbClr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)</a:t>
            </a:r>
            <a:endParaRPr lang="ko-KR" altLang="en-US" sz="1800" dirty="0">
              <a:solidFill>
                <a:srgbClr val="E7E6E6">
                  <a:lumMod val="25000"/>
                </a:srgbClr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B85606E-8E66-D950-3449-6DA960E58854}"/>
              </a:ext>
            </a:extLst>
          </p:cNvPr>
          <p:cNvSpPr txBox="1"/>
          <p:nvPr/>
        </p:nvSpPr>
        <p:spPr>
          <a:xfrm>
            <a:off x="4140553" y="5268201"/>
            <a:ext cx="1132505" cy="5884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7450" algn="ctr" defTabSz="457200" latinLnBrk="0">
              <a:lnSpc>
                <a:spcPct val="110000"/>
              </a:lnSpc>
            </a:pPr>
            <a:r>
              <a:rPr lang="en-US" altLang="ko-KR" sz="1800" b="1" spc="-90" dirty="0">
                <a:solidFill>
                  <a:srgbClr val="214E93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AICC</a:t>
            </a:r>
            <a:br>
              <a:rPr lang="en-US" altLang="ko-KR" sz="1800" b="1" spc="-90" dirty="0">
                <a:solidFill>
                  <a:srgbClr val="214E93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</a:br>
            <a:r>
              <a:rPr lang="en-US" altLang="ko-KR" sz="1200" b="1" spc="-90" dirty="0">
                <a:solidFill>
                  <a:srgbClr val="E7E6E6">
                    <a:lumMod val="25000"/>
                  </a:srgbClr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(10+)</a:t>
            </a:r>
            <a:endParaRPr lang="ko-KR" altLang="en-US" sz="1800" dirty="0">
              <a:solidFill>
                <a:srgbClr val="E7E6E6">
                  <a:lumMod val="25000"/>
                </a:srgbClr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AC99E20-1D37-F5DE-58E9-0FAB9F163B9E}"/>
              </a:ext>
            </a:extLst>
          </p:cNvPr>
          <p:cNvSpPr txBox="1"/>
          <p:nvPr/>
        </p:nvSpPr>
        <p:spPr>
          <a:xfrm>
            <a:off x="5097577" y="5089564"/>
            <a:ext cx="3161772" cy="13451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54000" defTabSz="457200" latinLnBrk="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altLang="ko-KR" sz="900" b="1" dirty="0">
                <a:solidFill>
                  <a:srgbClr val="214E93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LH</a:t>
            </a:r>
            <a:r>
              <a:rPr lang="ko-KR" altLang="en-US" sz="900" b="1" dirty="0">
                <a:solidFill>
                  <a:srgbClr val="214E93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한국토지주택공사 고객센터 </a:t>
            </a:r>
            <a:r>
              <a:rPr lang="ko-KR" altLang="en-US" sz="900" b="1" dirty="0" err="1">
                <a:solidFill>
                  <a:srgbClr val="214E93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음성봇</a:t>
            </a:r>
            <a:r>
              <a:rPr lang="ko-KR" altLang="en-US" sz="900" b="1" dirty="0">
                <a:solidFill>
                  <a:srgbClr val="214E93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구축</a:t>
            </a:r>
            <a:endParaRPr lang="en-US" altLang="ko-KR" sz="900" b="1" dirty="0">
              <a:solidFill>
                <a:srgbClr val="214E93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 marL="171450" indent="-54000" defTabSz="457200" latinLnBrk="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ko-KR" altLang="en-US" sz="900" b="1" dirty="0">
                <a:solidFill>
                  <a:srgbClr val="214E93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신한은행 그룹 공통 </a:t>
            </a:r>
            <a:r>
              <a:rPr lang="en-US" altLang="ko-KR" sz="900" b="1" dirty="0">
                <a:solidFill>
                  <a:srgbClr val="214E93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AI </a:t>
            </a:r>
            <a:r>
              <a:rPr lang="ko-KR" altLang="en-US" sz="900" b="1" dirty="0" err="1">
                <a:solidFill>
                  <a:srgbClr val="214E93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컨택센터</a:t>
            </a:r>
            <a:r>
              <a:rPr lang="ko-KR" altLang="en-US" sz="900" b="1" dirty="0">
                <a:solidFill>
                  <a:srgbClr val="214E93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플랫폼 구축</a:t>
            </a:r>
            <a:endParaRPr lang="en-US" altLang="ko-KR" sz="900" b="1" dirty="0">
              <a:solidFill>
                <a:srgbClr val="214E93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 marL="171450" indent="-54000" defTabSz="457200" latinLnBrk="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ko-KR" altLang="en-US" sz="900" b="1" dirty="0">
                <a:solidFill>
                  <a:srgbClr val="214E93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삼성카드 가상상담사 </a:t>
            </a:r>
            <a:r>
              <a:rPr lang="en-US" altLang="ko-KR" sz="900" b="1" dirty="0">
                <a:solidFill>
                  <a:srgbClr val="214E93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I/B </a:t>
            </a:r>
            <a:r>
              <a:rPr lang="ko-KR" altLang="en-US" sz="900" b="1" dirty="0">
                <a:solidFill>
                  <a:srgbClr val="214E93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도입 및 </a:t>
            </a:r>
            <a:r>
              <a:rPr lang="en-US" altLang="ko-KR" sz="900" b="1" dirty="0">
                <a:solidFill>
                  <a:srgbClr val="214E93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O/B </a:t>
            </a:r>
            <a:r>
              <a:rPr lang="ko-KR" altLang="en-US" sz="900" b="1" dirty="0">
                <a:solidFill>
                  <a:srgbClr val="214E93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확대 구축</a:t>
            </a:r>
            <a:endParaRPr lang="en-US" altLang="ko-KR" sz="900" b="1" dirty="0">
              <a:solidFill>
                <a:srgbClr val="214E93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 marL="171450" indent="-54000" defTabSz="457200" latinLnBrk="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ko-KR" altLang="en-US" sz="900" b="1" dirty="0">
                <a:solidFill>
                  <a:srgbClr val="214E93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신한은행 </a:t>
            </a:r>
            <a:r>
              <a:rPr lang="en-US" altLang="ko-KR" sz="900" b="1" dirty="0">
                <a:solidFill>
                  <a:srgbClr val="214E93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AI </a:t>
            </a:r>
            <a:r>
              <a:rPr lang="ko-KR" altLang="en-US" sz="900" b="1" dirty="0">
                <a:solidFill>
                  <a:srgbClr val="214E93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상담사 쏠리 </a:t>
            </a:r>
            <a:r>
              <a:rPr lang="en-US" altLang="ko-KR" sz="900" b="1" dirty="0">
                <a:solidFill>
                  <a:srgbClr val="214E93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2</a:t>
            </a:r>
            <a:r>
              <a:rPr lang="ko-KR" altLang="en-US" sz="900" b="1" dirty="0">
                <a:solidFill>
                  <a:srgbClr val="214E93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단계 구축</a:t>
            </a:r>
            <a:endParaRPr lang="en-US" altLang="ko-KR" sz="900" b="1" dirty="0">
              <a:solidFill>
                <a:srgbClr val="214E93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 marL="171450" indent="-54000" defTabSz="457200" latinLnBrk="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ko-KR" altLang="en-US" sz="900" b="1" dirty="0">
                <a:solidFill>
                  <a:srgbClr val="214E93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신한은행 </a:t>
            </a:r>
            <a:r>
              <a:rPr lang="en-US" altLang="ko-KR" sz="900" b="1" dirty="0">
                <a:solidFill>
                  <a:srgbClr val="214E93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AI</a:t>
            </a:r>
            <a:r>
              <a:rPr lang="ko-KR" altLang="en-US" sz="900" b="1" dirty="0">
                <a:solidFill>
                  <a:srgbClr val="214E93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기반 지능형 </a:t>
            </a:r>
            <a:r>
              <a:rPr lang="ko-KR" altLang="en-US" sz="900" b="1" dirty="0" err="1">
                <a:solidFill>
                  <a:srgbClr val="214E93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컨텍센터</a:t>
            </a:r>
            <a:r>
              <a:rPr lang="ko-KR" altLang="en-US" sz="900" b="1" dirty="0">
                <a:solidFill>
                  <a:srgbClr val="214E93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서비스 구축</a:t>
            </a:r>
            <a:endParaRPr lang="en-US" altLang="ko-KR" sz="900" b="1" dirty="0">
              <a:solidFill>
                <a:srgbClr val="214E93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 marL="171450" indent="-54000" defTabSz="457200" latinLnBrk="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ko-KR" altLang="en-US" sz="900" b="1" dirty="0">
                <a:solidFill>
                  <a:srgbClr val="214E93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하나금융</a:t>
            </a:r>
            <a:r>
              <a:rPr lang="en-US" altLang="ko-KR" sz="900" b="1" dirty="0">
                <a:solidFill>
                  <a:srgbClr val="214E93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(</a:t>
            </a:r>
            <a:r>
              <a:rPr lang="ko-KR" altLang="en-US" sz="900" b="1" dirty="0">
                <a:solidFill>
                  <a:srgbClr val="214E93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은행</a:t>
            </a:r>
            <a:r>
              <a:rPr lang="en-US" altLang="ko-KR" sz="900" b="1" dirty="0">
                <a:solidFill>
                  <a:srgbClr val="214E93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/</a:t>
            </a:r>
            <a:r>
              <a:rPr lang="ko-KR" altLang="en-US" sz="900" b="1" dirty="0">
                <a:solidFill>
                  <a:srgbClr val="214E93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카드</a:t>
            </a:r>
            <a:r>
              <a:rPr lang="en-US" altLang="ko-KR" sz="900" b="1" dirty="0">
                <a:solidFill>
                  <a:srgbClr val="214E93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) </a:t>
            </a:r>
            <a:r>
              <a:rPr lang="ko-KR" altLang="en-US" sz="900" b="1" dirty="0" err="1">
                <a:solidFill>
                  <a:srgbClr val="214E93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챗봇</a:t>
            </a:r>
            <a:r>
              <a:rPr lang="ko-KR" altLang="en-US" sz="900" b="1" dirty="0">
                <a:solidFill>
                  <a:srgbClr val="214E93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및 </a:t>
            </a:r>
            <a:r>
              <a:rPr lang="ko-KR" altLang="en-US" sz="900" b="1" dirty="0" err="1">
                <a:solidFill>
                  <a:srgbClr val="214E93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음성봇</a:t>
            </a:r>
            <a:r>
              <a:rPr lang="ko-KR" altLang="en-US" sz="900" b="1" dirty="0">
                <a:solidFill>
                  <a:srgbClr val="214E93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 구축</a:t>
            </a:r>
            <a:endParaRPr lang="en-US" altLang="ko-KR" sz="900" b="1" dirty="0">
              <a:solidFill>
                <a:srgbClr val="214E93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 marL="171450" indent="-54000" defTabSz="457200" latinLnBrk="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ko-KR" altLang="en-US" sz="900" dirty="0">
                <a:solidFill>
                  <a:prstClr val="black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삼성카드 </a:t>
            </a:r>
            <a:r>
              <a:rPr lang="en-US" altLang="ko-KR" sz="900" dirty="0">
                <a:solidFill>
                  <a:prstClr val="black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AI</a:t>
            </a:r>
            <a:r>
              <a:rPr lang="ko-KR" altLang="en-US" sz="900" dirty="0">
                <a:solidFill>
                  <a:prstClr val="black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가상상담 플랫폼 공급 계약</a:t>
            </a:r>
            <a:endParaRPr lang="en-US" altLang="ko-KR" sz="900" dirty="0">
              <a:solidFill>
                <a:prstClr val="black"/>
              </a:solidFill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  <a:p>
            <a:pPr marL="171450" indent="-54000" defTabSz="457200" latinLnBrk="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ko-KR" altLang="en-US" sz="900" dirty="0">
                <a:solidFill>
                  <a:prstClr val="black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농협은행 대출 자동기한 연장 </a:t>
            </a:r>
            <a:r>
              <a:rPr lang="en-US" altLang="ko-KR" sz="900" dirty="0">
                <a:solidFill>
                  <a:prstClr val="black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AI</a:t>
            </a:r>
            <a:r>
              <a:rPr lang="ko-KR" altLang="en-US" sz="900" dirty="0">
                <a:solidFill>
                  <a:prstClr val="black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rPr>
              <a:t>상담시스템 구축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F868C9A8-5EDB-9958-2047-4555BD65AB26}"/>
              </a:ext>
            </a:extLst>
          </p:cNvPr>
          <p:cNvSpPr txBox="1"/>
          <p:nvPr/>
        </p:nvSpPr>
        <p:spPr>
          <a:xfrm>
            <a:off x="7076442" y="1988739"/>
            <a:ext cx="2628292" cy="118724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 marL="171450" indent="-54000" defTabSz="457200" latinLnBrk="0">
              <a:lnSpc>
                <a:spcPct val="114000"/>
              </a:lnSpc>
              <a:buFont typeface="Arial" panose="020B0604020202020204" pitchFamily="34" charset="0"/>
              <a:buChar char="•"/>
              <a:defRPr sz="900">
                <a:solidFill>
                  <a:prstClr val="black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defRPr>
            </a:lvl1pPr>
          </a:lstStyle>
          <a:p>
            <a:r>
              <a:rPr lang="ko-KR" altLang="en-US" dirty="0"/>
              <a:t>농림축산식품부 지능형 통합 상담시스템 구축 </a:t>
            </a:r>
            <a:endParaRPr lang="en-US" altLang="ko-KR" dirty="0"/>
          </a:p>
          <a:p>
            <a:r>
              <a:rPr lang="en-US" altLang="ko-KR" dirty="0"/>
              <a:t>LH</a:t>
            </a:r>
            <a:r>
              <a:rPr lang="ko-KR" altLang="en-US" dirty="0"/>
              <a:t>주거복지정보 콜센터 상담시스템 고도화</a:t>
            </a:r>
            <a:endParaRPr lang="en-US" altLang="ko-KR" dirty="0"/>
          </a:p>
          <a:p>
            <a:r>
              <a:rPr lang="ko-KR" altLang="en-US" dirty="0"/>
              <a:t>한국건강관리협회 </a:t>
            </a:r>
            <a:r>
              <a:rPr lang="en-US" altLang="ko-KR" dirty="0"/>
              <a:t>IPCC </a:t>
            </a:r>
            <a:r>
              <a:rPr lang="ko-KR" altLang="en-US" dirty="0"/>
              <a:t>구축</a:t>
            </a:r>
            <a:endParaRPr lang="en-US" altLang="ko-KR" dirty="0"/>
          </a:p>
          <a:p>
            <a:r>
              <a:rPr lang="ko-KR" altLang="en-US" dirty="0"/>
              <a:t>한국교직원공제회 콜시스템 재구축</a:t>
            </a:r>
            <a:endParaRPr lang="en-US" altLang="ko-KR" dirty="0"/>
          </a:p>
          <a:p>
            <a:r>
              <a:rPr lang="ko-KR" altLang="en-US" dirty="0"/>
              <a:t>보험개발원 </a:t>
            </a:r>
            <a:r>
              <a:rPr lang="ko-KR" altLang="en-US" dirty="0" err="1"/>
              <a:t>실손보험청구</a:t>
            </a:r>
            <a:r>
              <a:rPr lang="ko-KR" altLang="en-US" dirty="0"/>
              <a:t> 시스템 구축</a:t>
            </a:r>
            <a:endParaRPr lang="en-US" altLang="ko-KR" dirty="0"/>
          </a:p>
          <a:p>
            <a:r>
              <a:rPr lang="en-US" altLang="ko-KR" dirty="0"/>
              <a:t>CJ</a:t>
            </a:r>
            <a:r>
              <a:rPr lang="ko-KR" altLang="en-US" dirty="0"/>
              <a:t>그룹 콜센터 구축</a:t>
            </a:r>
          </a:p>
          <a:p>
            <a:r>
              <a:rPr lang="ko-KR" altLang="en-US" dirty="0"/>
              <a:t>공영홈쇼핑 콜센터 구축</a:t>
            </a:r>
            <a:endParaRPr lang="en-US" altLang="ko-KR" dirty="0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3C9F2360-E0BE-BE15-A27A-CE98F7299DC7}"/>
              </a:ext>
            </a:extLst>
          </p:cNvPr>
          <p:cNvSpPr txBox="1"/>
          <p:nvPr/>
        </p:nvSpPr>
        <p:spPr>
          <a:xfrm>
            <a:off x="7724514" y="5135555"/>
            <a:ext cx="1836999" cy="55066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 marL="171450" indent="-54000" defTabSz="457200" latinLnBrk="0">
              <a:lnSpc>
                <a:spcPct val="114000"/>
              </a:lnSpc>
              <a:buFont typeface="Arial" panose="020B0604020202020204" pitchFamily="34" charset="0"/>
              <a:buChar char="•"/>
              <a:defRPr sz="900" b="1">
                <a:solidFill>
                  <a:srgbClr val="214E93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defRPr>
            </a:lvl1pPr>
          </a:lstStyle>
          <a:p>
            <a:r>
              <a:rPr lang="ko-KR" altLang="en-US" b="0" dirty="0">
                <a:solidFill>
                  <a:prstClr val="black"/>
                </a:solidFill>
              </a:rPr>
              <a:t>우체국금융 </a:t>
            </a:r>
            <a:r>
              <a:rPr lang="en-US" altLang="ko-KR" b="0" dirty="0">
                <a:solidFill>
                  <a:prstClr val="black"/>
                </a:solidFill>
              </a:rPr>
              <a:t>AI</a:t>
            </a:r>
            <a:r>
              <a:rPr lang="ko-KR" altLang="en-US" b="0" dirty="0">
                <a:solidFill>
                  <a:prstClr val="black"/>
                </a:solidFill>
              </a:rPr>
              <a:t>기반 </a:t>
            </a:r>
            <a:r>
              <a:rPr lang="ko-KR" altLang="en-US" b="0" dirty="0" err="1">
                <a:solidFill>
                  <a:prstClr val="black"/>
                </a:solidFill>
              </a:rPr>
              <a:t>로보텔러</a:t>
            </a:r>
            <a:r>
              <a:rPr lang="ko-KR" altLang="en-US" b="0" dirty="0">
                <a:solidFill>
                  <a:prstClr val="black"/>
                </a:solidFill>
              </a:rPr>
              <a:t> 서비스 구축</a:t>
            </a:r>
            <a:endParaRPr lang="en-US" altLang="ko-KR" b="0" dirty="0">
              <a:solidFill>
                <a:prstClr val="black"/>
              </a:solidFill>
            </a:endParaRPr>
          </a:p>
          <a:p>
            <a:r>
              <a:rPr lang="ko-KR" altLang="en-US" b="0" dirty="0">
                <a:solidFill>
                  <a:prstClr val="black"/>
                </a:solidFill>
              </a:rPr>
              <a:t>평창동계올림픽 </a:t>
            </a:r>
            <a:r>
              <a:rPr lang="en-US" altLang="ko-KR" b="0" dirty="0">
                <a:solidFill>
                  <a:prstClr val="black"/>
                </a:solidFill>
              </a:rPr>
              <a:t>AI </a:t>
            </a:r>
            <a:r>
              <a:rPr lang="ko-KR" altLang="en-US" b="0" dirty="0">
                <a:solidFill>
                  <a:prstClr val="black"/>
                </a:solidFill>
              </a:rPr>
              <a:t>콜센터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DDD72E3E-A938-0EBE-7AAC-00A5CD8038A2}"/>
              </a:ext>
            </a:extLst>
          </p:cNvPr>
          <p:cNvSpPr/>
          <p:nvPr/>
        </p:nvSpPr>
        <p:spPr>
          <a:xfrm>
            <a:off x="8804263" y="142194"/>
            <a:ext cx="836768" cy="15388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  <a:scene3d>
              <a:camera prst="orthographicFront"/>
              <a:lightRig rig="threePt" dir="t"/>
            </a:scene3d>
            <a:sp3d/>
          </a:bodyPr>
          <a:lstStyle/>
          <a:p>
            <a:pPr algn="r" defTabSz="995690"/>
            <a:r>
              <a:rPr lang="en-US" altLang="ko-KR" sz="1000" b="1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Ⅰ. </a:t>
            </a:r>
            <a:r>
              <a:rPr lang="ko-KR" altLang="en-US" sz="1000" b="1" spc="-5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브리지텍</a:t>
            </a:r>
            <a:r>
              <a:rPr lang="ko-KR" altLang="en-US" sz="1000" b="1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소개</a:t>
            </a: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430736EA-95C4-52A2-5BA4-6F2235573386}"/>
              </a:ext>
            </a:extLst>
          </p:cNvPr>
          <p:cNvGrpSpPr/>
          <p:nvPr/>
        </p:nvGrpSpPr>
        <p:grpSpPr>
          <a:xfrm>
            <a:off x="441211" y="2231454"/>
            <a:ext cx="3615230" cy="3400441"/>
            <a:chOff x="1106551" y="2529090"/>
            <a:chExt cx="3615230" cy="3400441"/>
          </a:xfrm>
        </p:grpSpPr>
        <p:sp>
          <p:nvSpPr>
            <p:cNvPr id="4" name="제목 1">
              <a:extLst>
                <a:ext uri="{FF2B5EF4-FFF2-40B4-BE49-F238E27FC236}">
                  <a16:creationId xmlns:a16="http://schemas.microsoft.com/office/drawing/2014/main" id="{C687655E-10C2-A18C-8B7B-8C9C4CEFD86A}"/>
                </a:ext>
              </a:extLst>
            </p:cNvPr>
            <p:cNvSpPr txBox="1">
              <a:spLocks/>
            </p:cNvSpPr>
            <p:nvPr/>
          </p:nvSpPr>
          <p:spPr>
            <a:xfrm>
              <a:off x="1735555" y="2949130"/>
              <a:ext cx="2986226" cy="2063813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1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150000"/>
                </a:lnSpc>
              </a:pPr>
              <a:r>
                <a:rPr lang="ko-KR" altLang="en-US" sz="1100" b="1" spc="-70" dirty="0">
                  <a:solidFill>
                    <a:prstClr val="black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Pretendard Medium" panose="02000603000000020004" pitchFamily="50" charset="-127"/>
                </a:rPr>
                <a:t>주식회사 </a:t>
              </a:r>
              <a:r>
                <a:rPr lang="ko-KR" altLang="en-US" sz="1100" b="1" spc="-70" dirty="0" err="1">
                  <a:solidFill>
                    <a:prstClr val="black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Pretendard Medium" panose="02000603000000020004" pitchFamily="50" charset="-127"/>
                </a:rPr>
                <a:t>브리지텍</a:t>
              </a:r>
              <a:br>
                <a:rPr lang="ko-KR" altLang="en-US" sz="1100" b="1" spc="-70" dirty="0">
                  <a:solidFill>
                    <a:prstClr val="black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Pretendard Medium" panose="02000603000000020004" pitchFamily="50" charset="-127"/>
                </a:rPr>
              </a:br>
              <a:r>
                <a:rPr lang="en-US" altLang="ko-KR" sz="1100" b="1" spc="-70" dirty="0">
                  <a:solidFill>
                    <a:prstClr val="black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Pretendard Medium" panose="02000603000000020004" pitchFamily="50" charset="-127"/>
                </a:rPr>
                <a:t>1995</a:t>
              </a:r>
              <a:r>
                <a:rPr lang="ko-KR" altLang="en-US" sz="1100" b="1" spc="-70" dirty="0">
                  <a:solidFill>
                    <a:prstClr val="black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Pretendard Medium" panose="02000603000000020004" pitchFamily="50" charset="-127"/>
                </a:rPr>
                <a:t>년 </a:t>
              </a:r>
              <a:r>
                <a:rPr lang="en-US" altLang="ko-KR" sz="1100" b="1" spc="-70" dirty="0">
                  <a:solidFill>
                    <a:prstClr val="black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Pretendard Medium" panose="02000603000000020004" pitchFamily="50" charset="-127"/>
                </a:rPr>
                <a:t>3</a:t>
              </a:r>
              <a:r>
                <a:rPr lang="ko-KR" altLang="en-US" sz="1100" b="1" spc="-70" dirty="0">
                  <a:solidFill>
                    <a:prstClr val="black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Pretendard Medium" panose="02000603000000020004" pitchFamily="50" charset="-127"/>
                </a:rPr>
                <a:t>월 </a:t>
              </a:r>
              <a:r>
                <a:rPr lang="en-US" altLang="ko-KR" sz="1100" b="1" spc="-70" dirty="0">
                  <a:solidFill>
                    <a:prstClr val="black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Pretendard Medium" panose="02000603000000020004" pitchFamily="50" charset="-127"/>
                </a:rPr>
                <a:t>31</a:t>
              </a:r>
              <a:r>
                <a:rPr lang="ko-KR" altLang="en-US" sz="1100" b="1" spc="-70" dirty="0">
                  <a:solidFill>
                    <a:prstClr val="black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Pretendard Medium" panose="02000603000000020004" pitchFamily="50" charset="-127"/>
                </a:rPr>
                <a:t>일</a:t>
              </a:r>
              <a:br>
                <a:rPr lang="ko-KR" altLang="en-US" sz="1100" b="1" spc="-70" dirty="0">
                  <a:solidFill>
                    <a:prstClr val="black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Pretendard Medium" panose="02000603000000020004" pitchFamily="50" charset="-127"/>
                </a:rPr>
              </a:br>
              <a:r>
                <a:rPr lang="ko-KR" altLang="en-US" sz="1100" b="1" spc="-70" dirty="0">
                  <a:solidFill>
                    <a:prstClr val="black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Pretendard Medium" panose="02000603000000020004" pitchFamily="50" charset="-127"/>
                </a:rPr>
                <a:t>약 </a:t>
              </a:r>
              <a:r>
                <a:rPr lang="en-US" altLang="ko-KR" sz="1100" b="1" spc="-70" dirty="0">
                  <a:solidFill>
                    <a:prstClr val="black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Pretendard Medium" panose="02000603000000020004" pitchFamily="50" charset="-127"/>
                </a:rPr>
                <a:t>180</a:t>
              </a:r>
              <a:r>
                <a:rPr lang="ko-KR" altLang="en-US" sz="1100" b="1" spc="-70" dirty="0">
                  <a:solidFill>
                    <a:prstClr val="black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Pretendard Medium" panose="02000603000000020004" pitchFamily="50" charset="-127"/>
                </a:rPr>
                <a:t>명</a:t>
              </a:r>
              <a:br>
                <a:rPr lang="ko-KR" altLang="en-US" sz="1100" b="1" spc="-70" dirty="0">
                  <a:solidFill>
                    <a:prstClr val="black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Pretendard Medium" panose="02000603000000020004" pitchFamily="50" charset="-127"/>
                </a:rPr>
              </a:br>
              <a:r>
                <a:rPr lang="ko-KR" altLang="en-US" sz="1100" b="1" spc="-70" dirty="0">
                  <a:solidFill>
                    <a:prstClr val="black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Pretendard Medium" panose="02000603000000020004" pitchFamily="50" charset="-127"/>
                </a:rPr>
                <a:t>신경식</a:t>
              </a:r>
              <a:br>
                <a:rPr lang="ko-KR" altLang="en-US" sz="1100" b="1" spc="-70" dirty="0">
                  <a:solidFill>
                    <a:prstClr val="black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Pretendard Medium" panose="02000603000000020004" pitchFamily="50" charset="-127"/>
                </a:rPr>
              </a:br>
              <a:r>
                <a:rPr lang="en-US" altLang="ko-KR" sz="1100" b="1" spc="-70" dirty="0">
                  <a:solidFill>
                    <a:prstClr val="black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Pretendard Medium" panose="02000603000000020004" pitchFamily="50" charset="-127"/>
                </a:rPr>
                <a:t>61</a:t>
              </a:r>
              <a:r>
                <a:rPr lang="ko-KR" altLang="en-US" sz="1100" b="1" spc="-70" dirty="0">
                  <a:solidFill>
                    <a:prstClr val="black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Pretendard Medium" panose="02000603000000020004" pitchFamily="50" charset="-127"/>
                </a:rPr>
                <a:t>억</a:t>
              </a:r>
              <a:br>
                <a:rPr lang="ko-KR" altLang="en-US" sz="1100" b="1" spc="-70" dirty="0">
                  <a:solidFill>
                    <a:prstClr val="black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Pretendard Medium" panose="02000603000000020004" pitchFamily="50" charset="-127"/>
                </a:rPr>
              </a:br>
              <a:r>
                <a:rPr lang="en-US" altLang="ko-KR" sz="1100" b="1" spc="-70" dirty="0">
                  <a:solidFill>
                    <a:prstClr val="black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Pretendard Medium" panose="02000603000000020004" pitchFamily="50" charset="-127"/>
                </a:rPr>
                <a:t>435</a:t>
              </a:r>
              <a:r>
                <a:rPr lang="ko-KR" altLang="en-US" sz="1100" b="1" spc="-70" dirty="0">
                  <a:solidFill>
                    <a:prstClr val="black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Pretendard Medium" panose="02000603000000020004" pitchFamily="50" charset="-127"/>
                </a:rPr>
                <a:t>억</a:t>
              </a:r>
              <a:br>
                <a:rPr lang="ko-KR" altLang="en-US" sz="1100" b="1" spc="-70" dirty="0">
                  <a:solidFill>
                    <a:prstClr val="black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Pretendard Medium" panose="02000603000000020004" pitchFamily="50" charset="-127"/>
                </a:rPr>
              </a:br>
              <a:r>
                <a:rPr lang="ko-KR" altLang="en-US" sz="1100" b="1" spc="-70" dirty="0">
                  <a:solidFill>
                    <a:prstClr val="black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Pretendard Medium" panose="02000603000000020004" pitchFamily="50" charset="-127"/>
                </a:rPr>
                <a:t>코스닥 상장</a:t>
              </a:r>
              <a:r>
                <a:rPr lang="en-US" altLang="ko-KR" sz="1100" b="1" spc="-70" dirty="0">
                  <a:solidFill>
                    <a:prstClr val="black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Pretendard Medium" panose="02000603000000020004" pitchFamily="50" charset="-127"/>
                </a:rPr>
                <a:t>(064480) 2008</a:t>
              </a:r>
              <a:r>
                <a:rPr lang="ko-KR" altLang="en-US" sz="1100" b="1" spc="-70" dirty="0">
                  <a:solidFill>
                    <a:prstClr val="black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Pretendard Medium" panose="02000603000000020004" pitchFamily="50" charset="-127"/>
                </a:rPr>
                <a:t>년 </a:t>
              </a:r>
              <a:r>
                <a:rPr lang="en-US" altLang="ko-KR" sz="1100" b="1" spc="-70" dirty="0">
                  <a:solidFill>
                    <a:prstClr val="black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Pretendard Medium" panose="02000603000000020004" pitchFamily="50" charset="-127"/>
                </a:rPr>
                <a:t>6</a:t>
              </a:r>
              <a:r>
                <a:rPr lang="ko-KR" altLang="en-US" sz="1100" b="1" spc="-70" dirty="0">
                  <a:solidFill>
                    <a:prstClr val="black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Pretendard Medium" panose="02000603000000020004" pitchFamily="50" charset="-127"/>
                </a:rPr>
                <a:t>월 </a:t>
              </a:r>
              <a:r>
                <a:rPr lang="en-US" altLang="ko-KR" sz="1100" b="1" spc="-70" dirty="0">
                  <a:solidFill>
                    <a:prstClr val="black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Pretendard Medium" panose="02000603000000020004" pitchFamily="50" charset="-127"/>
                </a:rPr>
                <a:t>4</a:t>
              </a:r>
              <a:r>
                <a:rPr lang="ko-KR" altLang="en-US" sz="1100" b="1" spc="-70" dirty="0">
                  <a:solidFill>
                    <a:prstClr val="black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Pretendard Medium" panose="02000603000000020004" pitchFamily="50" charset="-127"/>
                </a:rPr>
                <a:t>일</a:t>
              </a:r>
              <a:br>
                <a:rPr lang="ko-KR" altLang="en-US" sz="1100" b="1" spc="-70" dirty="0">
                  <a:solidFill>
                    <a:prstClr val="black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Pretendard Medium" panose="02000603000000020004" pitchFamily="50" charset="-127"/>
                </a:rPr>
              </a:br>
              <a:r>
                <a:rPr lang="ko-KR" altLang="en-US" sz="1100" b="1" spc="-70" dirty="0">
                  <a:solidFill>
                    <a:prstClr val="black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Pretendard Medium" panose="02000603000000020004" pitchFamily="50" charset="-127"/>
                </a:rPr>
                <a:t>서울시 영등포구 </a:t>
              </a:r>
              <a:r>
                <a:rPr lang="ko-KR" altLang="en-US" sz="1100" b="1" spc="-70" dirty="0" err="1">
                  <a:solidFill>
                    <a:prstClr val="black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Pretendard Medium" panose="02000603000000020004" pitchFamily="50" charset="-127"/>
                </a:rPr>
                <a:t>국제금융로</a:t>
              </a:r>
              <a:r>
                <a:rPr lang="en-US" altLang="ko-KR" sz="1100" b="1" spc="-70" dirty="0">
                  <a:solidFill>
                    <a:prstClr val="black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Pretendard Medium" panose="02000603000000020004" pitchFamily="50" charset="-127"/>
                </a:rPr>
                <a:t>2</a:t>
              </a:r>
              <a:r>
                <a:rPr lang="ko-KR" altLang="en-US" sz="1100" b="1" spc="-70" dirty="0">
                  <a:solidFill>
                    <a:prstClr val="black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Pretendard Medium" panose="02000603000000020004" pitchFamily="50" charset="-127"/>
                </a:rPr>
                <a:t>길 </a:t>
              </a:r>
              <a:r>
                <a:rPr lang="en-US" altLang="ko-KR" sz="1100" b="1" spc="-70" dirty="0">
                  <a:solidFill>
                    <a:prstClr val="black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Pretendard Medium" panose="02000603000000020004" pitchFamily="50" charset="-127"/>
                </a:rPr>
                <a:t>32 17, 18</a:t>
              </a:r>
              <a:r>
                <a:rPr lang="ko-KR" altLang="en-US" sz="1100" b="1" spc="-70" dirty="0">
                  <a:solidFill>
                    <a:prstClr val="black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Pretendard Medium" panose="02000603000000020004" pitchFamily="50" charset="-127"/>
                </a:rPr>
                <a:t>층</a:t>
              </a:r>
              <a:endParaRPr lang="en-US" altLang="ko-KR" sz="1100" b="1" spc="-70" dirty="0">
                <a:solidFill>
                  <a:prstClr val="black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Medium" panose="02000603000000020004" pitchFamily="50" charset="-127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4BAC2B5-8E7F-D0D0-44AC-61621E135DA0}"/>
                </a:ext>
              </a:extLst>
            </p:cNvPr>
            <p:cNvSpPr txBox="1"/>
            <p:nvPr/>
          </p:nvSpPr>
          <p:spPr>
            <a:xfrm>
              <a:off x="1735555" y="4981194"/>
              <a:ext cx="2875828" cy="9483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 latinLnBrk="0">
                <a:lnSpc>
                  <a:spcPct val="130000"/>
                </a:lnSpc>
              </a:pPr>
              <a:r>
                <a:rPr lang="ko-KR" altLang="en-US" sz="1100" b="1" spc="-70" dirty="0" err="1">
                  <a:solidFill>
                    <a:prstClr val="black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Pretendard Medium" panose="02000603000000020004" pitchFamily="50" charset="-127"/>
                </a:rPr>
                <a:t>컨택센터</a:t>
              </a:r>
              <a:r>
                <a:rPr lang="ko-KR" altLang="en-US" sz="1100" b="1" spc="-70" dirty="0">
                  <a:solidFill>
                    <a:prstClr val="black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Pretendard Medium" panose="02000603000000020004" pitchFamily="50" charset="-127"/>
                </a:rPr>
                <a:t> 솔루션 개발</a:t>
              </a:r>
              <a:r>
                <a:rPr lang="en-US" altLang="ko-KR" sz="1100" b="1" spc="-70" dirty="0">
                  <a:solidFill>
                    <a:prstClr val="black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Pretendard Medium" panose="02000603000000020004" pitchFamily="50" charset="-127"/>
                </a:rPr>
                <a:t>, </a:t>
              </a:r>
              <a:r>
                <a:rPr lang="ko-KR" altLang="en-US" sz="1100" b="1" spc="-70" dirty="0">
                  <a:solidFill>
                    <a:prstClr val="black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Pretendard Medium" panose="02000603000000020004" pitchFamily="50" charset="-127"/>
                </a:rPr>
                <a:t>판매</a:t>
              </a:r>
              <a:br>
                <a:rPr lang="ko-KR" altLang="en-US" sz="1100" b="1" spc="-70" dirty="0">
                  <a:solidFill>
                    <a:prstClr val="black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Pretendard Medium" panose="02000603000000020004" pitchFamily="50" charset="-127"/>
                </a:rPr>
              </a:br>
              <a:r>
                <a:rPr lang="ko-KR" altLang="en-US" sz="1100" b="1" spc="-70" dirty="0">
                  <a:solidFill>
                    <a:prstClr val="black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Pretendard Medium" panose="02000603000000020004" pitchFamily="50" charset="-127"/>
                </a:rPr>
                <a:t>클라우드 </a:t>
              </a:r>
              <a:r>
                <a:rPr lang="ko-KR" altLang="en-US" sz="1100" b="1" spc="-70" dirty="0" err="1">
                  <a:solidFill>
                    <a:prstClr val="black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Pretendard Medium" panose="02000603000000020004" pitchFamily="50" charset="-127"/>
                </a:rPr>
                <a:t>컨택센터</a:t>
              </a:r>
              <a:r>
                <a:rPr lang="ko-KR" altLang="en-US" sz="1100" b="1" spc="-70" dirty="0">
                  <a:solidFill>
                    <a:prstClr val="black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Pretendard Medium" panose="02000603000000020004" pitchFamily="50" charset="-127"/>
                </a:rPr>
                <a:t> 제공</a:t>
              </a:r>
              <a:br>
                <a:rPr lang="ko-KR" altLang="en-US" sz="1100" b="1" spc="-70" dirty="0">
                  <a:solidFill>
                    <a:prstClr val="black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Pretendard Medium" panose="02000603000000020004" pitchFamily="50" charset="-127"/>
                </a:rPr>
              </a:br>
              <a:r>
                <a:rPr lang="en-US" altLang="ko-KR" sz="1100" b="1" spc="-70" dirty="0">
                  <a:solidFill>
                    <a:prstClr val="black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Pretendard Medium" panose="02000603000000020004" pitchFamily="50" charset="-127"/>
                </a:rPr>
                <a:t>5G/4G </a:t>
              </a:r>
              <a:r>
                <a:rPr lang="ko-KR" altLang="en-US" sz="1100" b="1" spc="-70" dirty="0">
                  <a:solidFill>
                    <a:prstClr val="black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Pretendard Medium" panose="02000603000000020004" pitchFamily="50" charset="-127"/>
                </a:rPr>
                <a:t>멀티미디어 가입자 음성부가 서비스</a:t>
              </a:r>
              <a:br>
                <a:rPr lang="en-US" altLang="ko-KR" sz="1100" b="1" spc="-70" dirty="0">
                  <a:solidFill>
                    <a:prstClr val="black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Pretendard Medium" panose="02000603000000020004" pitchFamily="50" charset="-127"/>
                </a:rPr>
              </a:br>
              <a:r>
                <a:rPr lang="ko-KR" altLang="en-US" sz="1100" b="1" spc="-70" dirty="0">
                  <a:solidFill>
                    <a:prstClr val="black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Pretendard Medium" panose="02000603000000020004" pitchFamily="50" charset="-127"/>
                </a:rPr>
                <a:t>및 </a:t>
              </a:r>
              <a:r>
                <a:rPr lang="ko-KR" altLang="en-US" sz="1100" b="1" spc="-70" dirty="0" err="1">
                  <a:solidFill>
                    <a:prstClr val="black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Pretendard Medium" panose="02000603000000020004" pitchFamily="50" charset="-127"/>
                </a:rPr>
                <a:t>지능망</a:t>
              </a:r>
              <a:r>
                <a:rPr lang="ko-KR" altLang="en-US" sz="1100" b="1" spc="-70" dirty="0">
                  <a:solidFill>
                    <a:prstClr val="black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Pretendard Medium" panose="02000603000000020004" pitchFamily="50" charset="-127"/>
                </a:rPr>
                <a:t> 서비스 장비 판매</a:t>
              </a:r>
            </a:p>
          </p:txBody>
        </p:sp>
        <p:sp>
          <p:nvSpPr>
            <p:cNvPr id="6" name="제목 1">
              <a:extLst>
                <a:ext uri="{FF2B5EF4-FFF2-40B4-BE49-F238E27FC236}">
                  <a16:creationId xmlns:a16="http://schemas.microsoft.com/office/drawing/2014/main" id="{09FC671B-FD85-467F-F99D-632BBD0917C9}"/>
                </a:ext>
              </a:extLst>
            </p:cNvPr>
            <p:cNvSpPr txBox="1">
              <a:spLocks/>
            </p:cNvSpPr>
            <p:nvPr/>
          </p:nvSpPr>
          <p:spPr>
            <a:xfrm>
              <a:off x="1106551" y="2529090"/>
              <a:ext cx="822619" cy="2724989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1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150000"/>
                </a:lnSpc>
              </a:pPr>
              <a:r>
                <a:rPr lang="ko-KR" altLang="en-US" sz="1100" b="1" spc="-70" dirty="0">
                  <a:solidFill>
                    <a:srgbClr val="214E93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Pretendard ExtraBold" panose="02000903000000020004" pitchFamily="50" charset="-127"/>
                </a:rPr>
                <a:t>회사명</a:t>
              </a:r>
              <a:br>
                <a:rPr lang="ko-KR" altLang="en-US" sz="1100" b="1" spc="-70" dirty="0">
                  <a:solidFill>
                    <a:srgbClr val="214E93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Pretendard ExtraBold" panose="02000903000000020004" pitchFamily="50" charset="-127"/>
                </a:rPr>
              </a:br>
              <a:r>
                <a:rPr lang="ko-KR" altLang="en-US" sz="1100" b="1" spc="-70" dirty="0">
                  <a:solidFill>
                    <a:srgbClr val="214E93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Pretendard ExtraBold" panose="02000903000000020004" pitchFamily="50" charset="-127"/>
                </a:rPr>
                <a:t>설립일</a:t>
              </a:r>
              <a:br>
                <a:rPr lang="ko-KR" altLang="en-US" sz="1100" b="1" spc="-70" dirty="0">
                  <a:solidFill>
                    <a:srgbClr val="214E93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Pretendard ExtraBold" panose="02000903000000020004" pitchFamily="50" charset="-127"/>
                </a:rPr>
              </a:br>
              <a:r>
                <a:rPr lang="ko-KR" altLang="en-US" sz="1100" b="1" spc="-70" dirty="0">
                  <a:solidFill>
                    <a:srgbClr val="214E93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Pretendard ExtraBold" panose="02000903000000020004" pitchFamily="50" charset="-127"/>
                </a:rPr>
                <a:t>임직원 수</a:t>
              </a:r>
              <a:br>
                <a:rPr lang="ko-KR" altLang="en-US" sz="1100" b="1" spc="-70" dirty="0">
                  <a:solidFill>
                    <a:srgbClr val="214E93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Pretendard ExtraBold" panose="02000903000000020004" pitchFamily="50" charset="-127"/>
                </a:rPr>
              </a:br>
              <a:r>
                <a:rPr lang="ko-KR" altLang="en-US" sz="1100" b="1" spc="-70" dirty="0">
                  <a:solidFill>
                    <a:srgbClr val="214E93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Pretendard ExtraBold" panose="02000903000000020004" pitchFamily="50" charset="-127"/>
                </a:rPr>
                <a:t>대표이사</a:t>
              </a:r>
              <a:br>
                <a:rPr lang="ko-KR" altLang="en-US" sz="1100" b="1" spc="-70" dirty="0">
                  <a:solidFill>
                    <a:srgbClr val="214E93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Pretendard ExtraBold" panose="02000903000000020004" pitchFamily="50" charset="-127"/>
                </a:rPr>
              </a:br>
              <a:r>
                <a:rPr lang="ko-KR" altLang="en-US" sz="1100" b="1" spc="-70" dirty="0">
                  <a:solidFill>
                    <a:srgbClr val="214E93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Pretendard ExtraBold" panose="02000903000000020004" pitchFamily="50" charset="-127"/>
                </a:rPr>
                <a:t>자본금</a:t>
              </a:r>
              <a:br>
                <a:rPr lang="ko-KR" altLang="en-US" sz="1100" b="1" spc="-70" dirty="0">
                  <a:solidFill>
                    <a:srgbClr val="214E93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Pretendard ExtraBold" panose="02000903000000020004" pitchFamily="50" charset="-127"/>
                </a:rPr>
              </a:br>
              <a:r>
                <a:rPr lang="ko-KR" altLang="en-US" sz="1100" b="1" spc="-70" dirty="0">
                  <a:solidFill>
                    <a:srgbClr val="214E93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Pretendard ExtraBold" panose="02000903000000020004" pitchFamily="50" charset="-127"/>
                </a:rPr>
                <a:t>‘</a:t>
              </a:r>
              <a:r>
                <a:rPr lang="en-US" altLang="ko-KR" sz="1100" b="1" spc="-70" dirty="0">
                  <a:solidFill>
                    <a:srgbClr val="214E93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Pretendard ExtraBold" panose="02000903000000020004" pitchFamily="50" charset="-127"/>
                </a:rPr>
                <a:t>24 </a:t>
              </a:r>
              <a:r>
                <a:rPr lang="ko-KR" altLang="en-US" sz="1100" b="1" spc="-70" dirty="0">
                  <a:solidFill>
                    <a:srgbClr val="214E93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Pretendard ExtraBold" panose="02000903000000020004" pitchFamily="50" charset="-127"/>
                </a:rPr>
                <a:t>매출</a:t>
              </a:r>
              <a:br>
                <a:rPr lang="ko-KR" altLang="en-US" sz="1100" b="1" spc="-70" dirty="0">
                  <a:solidFill>
                    <a:srgbClr val="214E93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Pretendard ExtraBold" panose="02000903000000020004" pitchFamily="50" charset="-127"/>
                </a:rPr>
              </a:br>
              <a:r>
                <a:rPr lang="ko-KR" altLang="en-US" sz="1100" b="1" spc="-70" dirty="0">
                  <a:solidFill>
                    <a:srgbClr val="214E93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Pretendard ExtraBold" panose="02000903000000020004" pitchFamily="50" charset="-127"/>
                </a:rPr>
                <a:t>기업형태</a:t>
              </a:r>
              <a:br>
                <a:rPr lang="ko-KR" altLang="en-US" sz="1100" b="1" spc="-70" dirty="0">
                  <a:solidFill>
                    <a:srgbClr val="214E93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Pretendard ExtraBold" panose="02000903000000020004" pitchFamily="50" charset="-127"/>
                </a:rPr>
              </a:br>
              <a:r>
                <a:rPr lang="ko-KR" altLang="en-US" sz="1100" b="1" spc="-70" dirty="0">
                  <a:solidFill>
                    <a:srgbClr val="214E93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Pretendard ExtraBold" panose="02000903000000020004" pitchFamily="50" charset="-127"/>
                </a:rPr>
                <a:t>주소</a:t>
              </a:r>
              <a:br>
                <a:rPr lang="ko-KR" altLang="en-US" sz="1100" b="1" spc="-70" dirty="0">
                  <a:solidFill>
                    <a:srgbClr val="214E93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Pretendard ExtraBold" panose="02000903000000020004" pitchFamily="50" charset="-127"/>
                </a:rPr>
              </a:br>
              <a:r>
                <a:rPr lang="ko-KR" altLang="en-US" sz="1100" b="1" spc="-70" dirty="0">
                  <a:solidFill>
                    <a:srgbClr val="214E93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Pretendard ExtraBold" panose="02000903000000020004" pitchFamily="50" charset="-127"/>
                </a:rPr>
                <a:t>사업분야</a:t>
              </a:r>
              <a:endParaRPr lang="en-US" altLang="ko-KR" sz="1100" b="1" spc="-70" dirty="0">
                <a:solidFill>
                  <a:srgbClr val="214E93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ExtraBold" panose="02000903000000020004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80183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AAA563-4CF1-5077-9F51-79B44696BD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제목 1">
            <a:extLst>
              <a:ext uri="{FF2B5EF4-FFF2-40B4-BE49-F238E27FC236}">
                <a16:creationId xmlns:a16="http://schemas.microsoft.com/office/drawing/2014/main" id="{C3D34F5C-31A6-653F-43CA-57A707E9D340}"/>
              </a:ext>
            </a:extLst>
          </p:cNvPr>
          <p:cNvSpPr txBox="1">
            <a:spLocks/>
          </p:cNvSpPr>
          <p:nvPr/>
        </p:nvSpPr>
        <p:spPr>
          <a:xfrm>
            <a:off x="2330025" y="319935"/>
            <a:ext cx="7374709" cy="2767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Pretendard" panose="02000503000000020004" pitchFamily="50" charset="-127"/>
                <a:cs typeface="+mj-cs"/>
              </a:defRPr>
            </a:lvl1pPr>
          </a:lstStyle>
          <a:p>
            <a:pPr algn="l">
              <a:lnSpc>
                <a:spcPct val="130000"/>
              </a:lnSpc>
            </a:pPr>
            <a:r>
              <a:rPr lang="ko-KR" altLang="en-US" sz="1200" b="1" spc="-4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SemiBold" panose="02000703000000020004" pitchFamily="50" charset="-127"/>
              </a:rPr>
              <a:t>브리지텍은 </a:t>
            </a:r>
            <a:r>
              <a:rPr lang="en-US" altLang="ko-KR" sz="1200" b="1" spc="-4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SemiBold" panose="02000703000000020004" pitchFamily="50" charset="-127"/>
              </a:rPr>
              <a:t>30</a:t>
            </a:r>
            <a:r>
              <a:rPr lang="ko-KR" altLang="en-US" sz="1200" b="1" spc="-4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SemiBold" panose="02000703000000020004" pitchFamily="50" charset="-127"/>
              </a:rPr>
              <a:t>년 이상 안정적이고 신뢰할 수 있는 고객중심 서비스를 제공하고 있으며 </a:t>
            </a:r>
          </a:p>
          <a:p>
            <a:pPr algn="l">
              <a:lnSpc>
                <a:spcPct val="130000"/>
              </a:lnSpc>
            </a:pPr>
            <a:r>
              <a:rPr lang="en-US" altLang="ko-KR" sz="1200" b="1" spc="-4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SemiBold" panose="02000703000000020004" pitchFamily="50" charset="-127"/>
              </a:rPr>
              <a:t>IT</a:t>
            </a:r>
            <a:r>
              <a:rPr lang="ko-KR" altLang="en-US" sz="1200" b="1" spc="-4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SemiBold" panose="02000703000000020004" pitchFamily="50" charset="-127"/>
              </a:rPr>
              <a:t>서비스 노하우와 </a:t>
            </a:r>
            <a:r>
              <a:rPr lang="en-US" altLang="ko-KR" sz="1200" b="1" spc="-4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SemiBold" panose="02000703000000020004" pitchFamily="50" charset="-127"/>
              </a:rPr>
              <a:t>R&amp;D</a:t>
            </a:r>
            <a:r>
              <a:rPr lang="ko-KR" altLang="en-US" sz="1200" b="1" spc="-4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SemiBold" panose="02000703000000020004" pitchFamily="50" charset="-127"/>
              </a:rPr>
              <a:t>역량을 바탕으로 고객서비스의 변화와 혁신을 추구합니다</a:t>
            </a:r>
            <a:r>
              <a:rPr lang="en-US" altLang="ko-KR" sz="1200" b="1" spc="-4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SemiBold" panose="02000703000000020004" pitchFamily="50" charset="-127"/>
              </a:rPr>
              <a:t>.</a:t>
            </a:r>
          </a:p>
        </p:txBody>
      </p:sp>
      <p:sp>
        <p:nvSpPr>
          <p:cNvPr id="32" name="제목 1">
            <a:extLst>
              <a:ext uri="{FF2B5EF4-FFF2-40B4-BE49-F238E27FC236}">
                <a16:creationId xmlns:a16="http://schemas.microsoft.com/office/drawing/2014/main" id="{D5B4A838-4F17-172F-1D21-0F7898A0239A}"/>
              </a:ext>
            </a:extLst>
          </p:cNvPr>
          <p:cNvSpPr txBox="1">
            <a:spLocks/>
          </p:cNvSpPr>
          <p:nvPr/>
        </p:nvSpPr>
        <p:spPr>
          <a:xfrm>
            <a:off x="348111" y="324881"/>
            <a:ext cx="1883299" cy="4868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8000"/>
              </a:lnSpc>
            </a:pPr>
            <a:r>
              <a:rPr lang="ko-KR" altLang="en-US" sz="1800" b="1" spc="-80" dirty="0">
                <a:solidFill>
                  <a:srgbClr val="033E78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Pretendard ExtraBold" panose="02000903000000020004" pitchFamily="50" charset="-127"/>
              </a:rPr>
              <a:t>조직구성</a:t>
            </a:r>
            <a:endParaRPr lang="en-US" altLang="ko-KR" sz="1800" b="1" spc="-80" dirty="0">
              <a:solidFill>
                <a:srgbClr val="033E78"/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  <a:cs typeface="Pretendard ExtraBold" panose="02000903000000020004" pitchFamily="50" charset="-127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58C69099-DC96-1909-F010-D631815A56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296" y="2014838"/>
            <a:ext cx="3446088" cy="3446088"/>
          </a:xfrm>
          <a:prstGeom prst="rect">
            <a:avLst/>
          </a:prstGeom>
        </p:spPr>
      </p:pic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3F025A99-5FFD-9C1C-5642-6227C6AF99A7}"/>
              </a:ext>
            </a:extLst>
          </p:cNvPr>
          <p:cNvSpPr/>
          <p:nvPr/>
        </p:nvSpPr>
        <p:spPr>
          <a:xfrm>
            <a:off x="5727771" y="2853730"/>
            <a:ext cx="3288559" cy="1617598"/>
          </a:xfrm>
          <a:prstGeom prst="roundRect">
            <a:avLst>
              <a:gd name="adj" fmla="val 3225"/>
            </a:avLst>
          </a:prstGeom>
          <a:solidFill>
            <a:srgbClr val="E5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9" name="제목 1">
            <a:extLst>
              <a:ext uri="{FF2B5EF4-FFF2-40B4-BE49-F238E27FC236}">
                <a16:creationId xmlns:a16="http://schemas.microsoft.com/office/drawing/2014/main" id="{5C2639EA-31C4-3A7B-8DD9-44D19661B1DB}"/>
              </a:ext>
            </a:extLst>
          </p:cNvPr>
          <p:cNvSpPr txBox="1">
            <a:spLocks/>
          </p:cNvSpPr>
          <p:nvPr/>
        </p:nvSpPr>
        <p:spPr>
          <a:xfrm>
            <a:off x="5823464" y="3091852"/>
            <a:ext cx="3192866" cy="1125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altLang="ko-KR" sz="1000" b="1" kern="800" dirty="0">
                <a:effectLst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SemiBold" panose="02000703000000020004" pitchFamily="50" charset="-127"/>
              </a:rPr>
              <a:t>• </a:t>
            </a:r>
            <a:r>
              <a:rPr lang="en-US" altLang="ko-KR" sz="1000" b="1" kern="800" dirty="0">
                <a:solidFill>
                  <a:srgbClr val="214E93"/>
                </a:solidFill>
                <a:effectLst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SemiBold" panose="02000703000000020004" pitchFamily="50" charset="-127"/>
              </a:rPr>
              <a:t>180</a:t>
            </a:r>
            <a:r>
              <a:rPr lang="ko-KR" altLang="en-US" sz="1000" b="1" kern="800" dirty="0">
                <a:solidFill>
                  <a:srgbClr val="214E93"/>
                </a:solidFill>
                <a:effectLst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SemiBold" panose="02000703000000020004" pitchFamily="50" charset="-127"/>
              </a:rPr>
              <a:t>여명</a:t>
            </a:r>
            <a:r>
              <a:rPr lang="ko-KR" altLang="en-US" sz="1000" b="1" kern="800" dirty="0">
                <a:effectLst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SemiBold" panose="02000703000000020004" pitchFamily="50" charset="-127"/>
              </a:rPr>
              <a:t>의 임직원들로 구성된 전문 </a:t>
            </a:r>
            <a:r>
              <a:rPr lang="en-US" altLang="ko-KR" sz="1000" b="1" kern="800" dirty="0">
                <a:effectLst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SemiBold" panose="02000703000000020004" pitchFamily="50" charset="-127"/>
              </a:rPr>
              <a:t>IT</a:t>
            </a:r>
            <a:r>
              <a:rPr lang="ko-KR" altLang="en-US" sz="1000" b="1" kern="800" dirty="0">
                <a:effectLst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SemiBold" panose="02000703000000020004" pitchFamily="50" charset="-127"/>
              </a:rPr>
              <a:t>조직</a:t>
            </a:r>
            <a:endParaRPr lang="en-US" altLang="ko-KR" sz="1000" b="1" kern="800" dirty="0">
              <a:effectLst/>
              <a:latin typeface="에스코어 드림 4 Regular" panose="020B0503030302020204" pitchFamily="34" charset="-127"/>
              <a:ea typeface="에스코어 드림 4 Regular" panose="020B0503030302020204" pitchFamily="34" charset="-127"/>
              <a:cs typeface="Pretendard SemiBold" panose="02000703000000020004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sz="1000" b="1" kern="800" dirty="0">
                <a:effectLst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SemiBold" panose="02000703000000020004" pitchFamily="50" charset="-127"/>
              </a:rPr>
              <a:t>• </a:t>
            </a:r>
            <a:r>
              <a:rPr lang="en-US" altLang="ko-KR" sz="1000" b="1" kern="800" dirty="0">
                <a:solidFill>
                  <a:srgbClr val="214E93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SemiBold" panose="02000703000000020004" pitchFamily="50" charset="-127"/>
              </a:rPr>
              <a:t>8</a:t>
            </a:r>
            <a:r>
              <a:rPr lang="ko-KR" altLang="en-US" sz="1000" b="1" kern="800" dirty="0">
                <a:solidFill>
                  <a:srgbClr val="214E93"/>
                </a:solidFill>
                <a:effectLst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SemiBold" panose="02000703000000020004" pitchFamily="50" charset="-127"/>
              </a:rPr>
              <a:t>개의 본부</a:t>
            </a:r>
            <a:r>
              <a:rPr lang="en-US" altLang="ko-KR" sz="1000" b="1" kern="800" dirty="0">
                <a:solidFill>
                  <a:srgbClr val="214E93"/>
                </a:solidFill>
                <a:effectLst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SemiBold" panose="02000703000000020004" pitchFamily="50" charset="-127"/>
              </a:rPr>
              <a:t>, 27</a:t>
            </a:r>
            <a:r>
              <a:rPr lang="ko-KR" altLang="en-US" sz="1000" b="1" kern="800" dirty="0">
                <a:solidFill>
                  <a:srgbClr val="214E93"/>
                </a:solidFill>
                <a:effectLst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SemiBold" panose="02000703000000020004" pitchFamily="50" charset="-127"/>
              </a:rPr>
              <a:t>개 팀</a:t>
            </a:r>
            <a:r>
              <a:rPr lang="ko-KR" altLang="en-US" sz="1000" b="1" kern="800" dirty="0">
                <a:effectLst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SemiBold" panose="02000703000000020004" pitchFamily="50" charset="-127"/>
              </a:rPr>
              <a:t>으로 세분화된 전문조직 운영</a:t>
            </a:r>
            <a:endParaRPr lang="en-US" altLang="ko-KR" sz="1000" b="1" kern="800" dirty="0">
              <a:effectLst/>
              <a:latin typeface="에스코어 드림 4 Regular" panose="020B0503030302020204" pitchFamily="34" charset="-127"/>
              <a:ea typeface="에스코어 드림 4 Regular" panose="020B0503030302020204" pitchFamily="34" charset="-127"/>
              <a:cs typeface="Pretendard SemiBold" panose="02000703000000020004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sz="1000" b="1" kern="800" dirty="0">
                <a:effectLst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SemiBold" panose="02000703000000020004" pitchFamily="50" charset="-127"/>
              </a:rPr>
              <a:t>• </a:t>
            </a:r>
            <a:r>
              <a:rPr lang="ko-KR" altLang="en-US" sz="1000" b="1" kern="800" dirty="0">
                <a:effectLst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SemiBold" panose="02000703000000020004" pitchFamily="50" charset="-127"/>
              </a:rPr>
              <a:t>전체 인원에 연구개발 및 기술인력 </a:t>
            </a:r>
            <a:r>
              <a:rPr lang="en-US" altLang="ko-KR" sz="1000" b="1" kern="800" dirty="0">
                <a:solidFill>
                  <a:srgbClr val="214E93"/>
                </a:solidFill>
                <a:effectLst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SemiBold" panose="02000703000000020004" pitchFamily="50" charset="-127"/>
              </a:rPr>
              <a:t>80% </a:t>
            </a:r>
            <a:r>
              <a:rPr lang="ko-KR" altLang="en-US" sz="1000" b="1" kern="800" dirty="0">
                <a:solidFill>
                  <a:srgbClr val="214E93"/>
                </a:solidFill>
                <a:effectLst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SemiBold" panose="02000703000000020004" pitchFamily="50" charset="-127"/>
              </a:rPr>
              <a:t>이상 </a:t>
            </a:r>
            <a:r>
              <a:rPr lang="ko-KR" altLang="en-US" sz="1000" b="1" kern="800" dirty="0">
                <a:effectLst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SemiBold" panose="02000703000000020004" pitchFamily="50" charset="-127"/>
              </a:rPr>
              <a:t>차지</a:t>
            </a:r>
            <a:endParaRPr lang="en-US" altLang="ko-KR" sz="1000" b="1" kern="800" dirty="0">
              <a:effectLst/>
              <a:latin typeface="에스코어 드림 4 Regular" panose="020B0503030302020204" pitchFamily="34" charset="-127"/>
              <a:ea typeface="에스코어 드림 4 Regular" panose="020B0503030302020204" pitchFamily="34" charset="-127"/>
              <a:cs typeface="Pretendard SemiBold" panose="02000703000000020004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sz="1000" b="1" kern="800" dirty="0">
                <a:effectLst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SemiBold" panose="02000703000000020004" pitchFamily="50" charset="-127"/>
              </a:rPr>
              <a:t>• </a:t>
            </a:r>
            <a:r>
              <a:rPr lang="ko-KR" altLang="en-US" sz="1000" b="1" kern="800" dirty="0">
                <a:effectLst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SemiBold" panose="02000703000000020004" pitchFamily="50" charset="-127"/>
              </a:rPr>
              <a:t>특급 및 고급 기술인력 비중 </a:t>
            </a:r>
            <a:r>
              <a:rPr lang="en-US" altLang="ko-KR" sz="1000" b="1" kern="800" dirty="0">
                <a:solidFill>
                  <a:srgbClr val="214E93"/>
                </a:solidFill>
                <a:effectLst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SemiBold" panose="02000703000000020004" pitchFamily="50" charset="-127"/>
              </a:rPr>
              <a:t>50% </a:t>
            </a:r>
            <a:r>
              <a:rPr lang="ko-KR" altLang="en-US" sz="1000" b="1" kern="800" dirty="0">
                <a:solidFill>
                  <a:srgbClr val="214E93"/>
                </a:solidFill>
                <a:effectLst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SemiBold" panose="02000703000000020004" pitchFamily="50" charset="-127"/>
              </a:rPr>
              <a:t>이상 </a:t>
            </a:r>
            <a:r>
              <a:rPr lang="ko-KR" altLang="en-US" sz="1000" b="1" kern="800" dirty="0">
                <a:effectLst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SemiBold" panose="02000703000000020004" pitchFamily="50" charset="-127"/>
              </a:rPr>
              <a:t>차지</a:t>
            </a:r>
            <a:endParaRPr lang="en-US" altLang="ko-KR" sz="1000" b="1" kern="800" dirty="0">
              <a:effectLst/>
              <a:latin typeface="에스코어 드림 4 Regular" panose="020B0503030302020204" pitchFamily="34" charset="-127"/>
              <a:ea typeface="에스코어 드림 4 Regular" panose="020B0503030302020204" pitchFamily="34" charset="-127"/>
              <a:cs typeface="Pretendard SemiBold" panose="02000703000000020004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sz="1000" b="1" kern="800" dirty="0">
                <a:effectLst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SemiBold" panose="02000703000000020004" pitchFamily="50" charset="-127"/>
              </a:rPr>
              <a:t>• </a:t>
            </a:r>
            <a:r>
              <a:rPr lang="ko-KR" altLang="en-US" sz="1000" b="1" kern="800" dirty="0">
                <a:effectLst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SemiBold" panose="02000703000000020004" pitchFamily="50" charset="-127"/>
              </a:rPr>
              <a:t>지속적인 </a:t>
            </a:r>
            <a:r>
              <a:rPr lang="en-US" altLang="ko-KR" sz="1000" b="1" kern="800" dirty="0">
                <a:effectLst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SemiBold" panose="02000703000000020004" pitchFamily="50" charset="-127"/>
              </a:rPr>
              <a:t>R&amp;D </a:t>
            </a:r>
            <a:r>
              <a:rPr lang="ko-KR" altLang="en-US" sz="1000" b="1" kern="800" dirty="0">
                <a:effectLst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SemiBold" panose="02000703000000020004" pitchFamily="50" charset="-127"/>
              </a:rPr>
              <a:t>역량 강화 주력</a:t>
            </a:r>
            <a:endParaRPr lang="en-US" altLang="ko-KR" sz="1000" b="1" kern="800" dirty="0">
              <a:latin typeface="에스코어 드림 4 Regular" panose="020B0503030302020204" pitchFamily="34" charset="-127"/>
              <a:ea typeface="에스코어 드림 4 Regular" panose="020B0503030302020204" pitchFamily="34" charset="-127"/>
              <a:cs typeface="Pretendard SemiBold" panose="02000703000000020004" pitchFamily="50" charset="-127"/>
            </a:endParaRPr>
          </a:p>
        </p:txBody>
      </p:sp>
      <p:grpSp>
        <p:nvGrpSpPr>
          <p:cNvPr id="10" name="그룹 9">
            <a:extLst>
              <a:ext uri="{FF2B5EF4-FFF2-40B4-BE49-F238E27FC236}">
                <a16:creationId xmlns:a16="http://schemas.microsoft.com/office/drawing/2014/main" id="{49E3BC21-40DA-7804-F19A-B54E022EBE1B}"/>
              </a:ext>
            </a:extLst>
          </p:cNvPr>
          <p:cNvGrpSpPr/>
          <p:nvPr/>
        </p:nvGrpSpPr>
        <p:grpSpPr>
          <a:xfrm>
            <a:off x="2491043" y="1521582"/>
            <a:ext cx="1033382" cy="1056886"/>
            <a:chOff x="2495276" y="1309713"/>
            <a:chExt cx="1033382" cy="1056886"/>
          </a:xfrm>
        </p:grpSpPr>
        <p:sp>
          <p:nvSpPr>
            <p:cNvPr id="240" name="사각형: 둥근 모서리 239">
              <a:extLst>
                <a:ext uri="{FF2B5EF4-FFF2-40B4-BE49-F238E27FC236}">
                  <a16:creationId xmlns:a16="http://schemas.microsoft.com/office/drawing/2014/main" id="{2489814B-1674-530D-F78F-357ABA19C793}"/>
                </a:ext>
              </a:extLst>
            </p:cNvPr>
            <p:cNvSpPr/>
            <p:nvPr/>
          </p:nvSpPr>
          <p:spPr>
            <a:xfrm>
              <a:off x="2495276" y="1309713"/>
              <a:ext cx="1033382" cy="1056886"/>
            </a:xfrm>
            <a:prstGeom prst="roundRect">
              <a:avLst>
                <a:gd name="adj" fmla="val 6334"/>
              </a:avLst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pc="-80" dirty="0">
                <a:solidFill>
                  <a:srgbClr val="214E93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endParaRPr>
            </a:p>
          </p:txBody>
        </p:sp>
        <p:sp>
          <p:nvSpPr>
            <p:cNvPr id="241" name="제목 1">
              <a:extLst>
                <a:ext uri="{FF2B5EF4-FFF2-40B4-BE49-F238E27FC236}">
                  <a16:creationId xmlns:a16="http://schemas.microsoft.com/office/drawing/2014/main" id="{AF22AD79-21D8-6FAD-42E6-8631C9B05ADC}"/>
                </a:ext>
              </a:extLst>
            </p:cNvPr>
            <p:cNvSpPr txBox="1">
              <a:spLocks/>
            </p:cNvSpPr>
            <p:nvPr/>
          </p:nvSpPr>
          <p:spPr>
            <a:xfrm>
              <a:off x="2504979" y="1593955"/>
              <a:ext cx="1019280" cy="76022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1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30000"/>
                </a:lnSpc>
              </a:pPr>
              <a:r>
                <a:rPr lang="en-US" altLang="ko-KR" sz="900" b="1" kern="800" spc="-8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Pretendard SemiBold" panose="02000703000000020004" pitchFamily="50" charset="-127"/>
                </a:rPr>
                <a:t>IP-PBX </a:t>
              </a:r>
              <a:r>
                <a:rPr lang="ko-KR" altLang="en-US" sz="900" b="1" kern="800" spc="-8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Pretendard SemiBold" panose="02000703000000020004" pitchFamily="50" charset="-127"/>
                </a:rPr>
                <a:t>솔루션</a:t>
              </a:r>
              <a:endParaRPr lang="en-US" altLang="ko-KR" sz="900" b="1" kern="800" spc="-8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SemiBold" panose="02000703000000020004" pitchFamily="50" charset="-127"/>
              </a:endParaRPr>
            </a:p>
            <a:p>
              <a:pPr>
                <a:lnSpc>
                  <a:spcPct val="130000"/>
                </a:lnSpc>
              </a:pPr>
              <a:r>
                <a:rPr lang="en-US" altLang="ko-KR" sz="900" b="1" kern="800" spc="-8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Pretendard SemiBold" panose="02000703000000020004" pitchFamily="50" charset="-127"/>
                </a:rPr>
                <a:t>CTI </a:t>
              </a:r>
              <a:r>
                <a:rPr lang="ko-KR" altLang="en-US" sz="900" b="1" kern="800" spc="-8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Pretendard SemiBold" panose="02000703000000020004" pitchFamily="50" charset="-127"/>
                </a:rPr>
                <a:t>솔루션</a:t>
              </a:r>
              <a:endParaRPr lang="en-US" altLang="ko-KR" sz="900" b="1" kern="800" spc="-80" dirty="0">
                <a:solidFill>
                  <a:schemeClr val="tx1">
                    <a:lumMod val="85000"/>
                    <a:lumOff val="15000"/>
                  </a:schemeClr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SemiBold" panose="02000703000000020004" pitchFamily="50" charset="-127"/>
              </a:endParaRPr>
            </a:p>
            <a:p>
              <a:pPr>
                <a:lnSpc>
                  <a:spcPct val="130000"/>
                </a:lnSpc>
              </a:pPr>
              <a:r>
                <a:rPr lang="en-US" altLang="ko-KR" sz="900" b="1" kern="800" spc="-8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Pretendard SemiBold" panose="02000703000000020004" pitchFamily="50" charset="-127"/>
                </a:rPr>
                <a:t>IP-IVR </a:t>
              </a:r>
              <a:r>
                <a:rPr lang="ko-KR" altLang="en-US" sz="900" b="1" kern="800" spc="-8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Pretendard SemiBold" panose="02000703000000020004" pitchFamily="50" charset="-127"/>
                </a:rPr>
                <a:t>솔루션</a:t>
              </a:r>
              <a:endParaRPr lang="en-US" altLang="ko-KR" sz="900" b="1" kern="800" spc="-80" dirty="0">
                <a:solidFill>
                  <a:schemeClr val="tx1">
                    <a:lumMod val="85000"/>
                    <a:lumOff val="15000"/>
                  </a:schemeClr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SemiBold" panose="02000703000000020004" pitchFamily="50" charset="-127"/>
              </a:endParaRPr>
            </a:p>
          </p:txBody>
        </p:sp>
        <p:grpSp>
          <p:nvGrpSpPr>
            <p:cNvPr id="242" name="그룹 241">
              <a:extLst>
                <a:ext uri="{FF2B5EF4-FFF2-40B4-BE49-F238E27FC236}">
                  <a16:creationId xmlns:a16="http://schemas.microsoft.com/office/drawing/2014/main" id="{BD9D0B36-56ED-126D-E73D-DFF4D05C9796}"/>
                </a:ext>
              </a:extLst>
            </p:cNvPr>
            <p:cNvGrpSpPr/>
            <p:nvPr/>
          </p:nvGrpSpPr>
          <p:grpSpPr>
            <a:xfrm>
              <a:off x="2587042" y="1393733"/>
              <a:ext cx="844340" cy="247650"/>
              <a:chOff x="2587042" y="1393733"/>
              <a:chExt cx="844340" cy="247650"/>
            </a:xfrm>
          </p:grpSpPr>
          <p:sp>
            <p:nvSpPr>
              <p:cNvPr id="243" name="사각형: 둥근 모서리 242">
                <a:extLst>
                  <a:ext uri="{FF2B5EF4-FFF2-40B4-BE49-F238E27FC236}">
                    <a16:creationId xmlns:a16="http://schemas.microsoft.com/office/drawing/2014/main" id="{8D36328D-9626-9453-9AAD-BF473B7F3F72}"/>
                  </a:ext>
                </a:extLst>
              </p:cNvPr>
              <p:cNvSpPr/>
              <p:nvPr/>
            </p:nvSpPr>
            <p:spPr>
              <a:xfrm>
                <a:off x="2587042" y="1393733"/>
                <a:ext cx="844340" cy="247650"/>
              </a:xfrm>
              <a:prstGeom prst="roundRect">
                <a:avLst>
                  <a:gd name="adj" fmla="val 21469"/>
                </a:avLst>
              </a:prstGeom>
              <a:solidFill>
                <a:srgbClr val="18A88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pc="-80" dirty="0">
                  <a:solidFill>
                    <a:srgbClr val="214E93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endParaRPr>
              </a:p>
            </p:txBody>
          </p:sp>
          <p:sp>
            <p:nvSpPr>
              <p:cNvPr id="244" name="제목 1">
                <a:extLst>
                  <a:ext uri="{FF2B5EF4-FFF2-40B4-BE49-F238E27FC236}">
                    <a16:creationId xmlns:a16="http://schemas.microsoft.com/office/drawing/2014/main" id="{DD110FD1-0E41-DC3C-9A49-A35F88A5856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625924" y="1420381"/>
                <a:ext cx="756416" cy="177892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1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>
                  <a:lnSpc>
                    <a:spcPct val="130000"/>
                  </a:lnSpc>
                </a:pPr>
                <a:r>
                  <a:rPr lang="ko-KR" altLang="en-US" sz="1000" b="1" kern="800" spc="-80" dirty="0">
                    <a:solidFill>
                      <a:schemeClr val="bg1"/>
                    </a:solidFill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  <a:cs typeface="Pretendard SemiBold" panose="02000703000000020004" pitchFamily="50" charset="-127"/>
                  </a:rPr>
                  <a:t>연구</a:t>
                </a:r>
                <a:r>
                  <a:rPr lang="en-US" altLang="ko-KR" sz="1000" b="1" kern="800" spc="-80" dirty="0">
                    <a:solidFill>
                      <a:schemeClr val="bg1"/>
                    </a:solidFill>
                    <a:effectLst/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  <a:cs typeface="Pretendard SemiBold" panose="02000703000000020004" pitchFamily="50" charset="-127"/>
                  </a:rPr>
                  <a:t>1</a:t>
                </a:r>
                <a:r>
                  <a:rPr lang="ko-KR" altLang="en-US" sz="1000" b="1" kern="800" spc="-80" dirty="0">
                    <a:solidFill>
                      <a:schemeClr val="bg1"/>
                    </a:solidFill>
                    <a:effectLst/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  <a:cs typeface="Pretendard SemiBold" panose="02000703000000020004" pitchFamily="50" charset="-127"/>
                  </a:rPr>
                  <a:t>본부</a:t>
                </a:r>
                <a:endParaRPr lang="en-US" altLang="ko-KR" sz="1000" b="1" kern="800" spc="-80" dirty="0">
                  <a:solidFill>
                    <a:schemeClr val="bg1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Pretendard SemiBold" panose="02000703000000020004" pitchFamily="50" charset="-127"/>
                </a:endParaRPr>
              </a:p>
            </p:txBody>
          </p:sp>
        </p:grpSp>
      </p:grp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8C37B6ED-3BA5-71DD-565C-D944C366C2F9}"/>
              </a:ext>
            </a:extLst>
          </p:cNvPr>
          <p:cNvGrpSpPr/>
          <p:nvPr/>
        </p:nvGrpSpPr>
        <p:grpSpPr>
          <a:xfrm>
            <a:off x="3537165" y="1970144"/>
            <a:ext cx="1910409" cy="1052899"/>
            <a:chOff x="3709082" y="1942282"/>
            <a:chExt cx="1910409" cy="1052899"/>
          </a:xfrm>
        </p:grpSpPr>
        <p:sp>
          <p:nvSpPr>
            <p:cNvPr id="235" name="사각형: 둥근 모서리 234">
              <a:extLst>
                <a:ext uri="{FF2B5EF4-FFF2-40B4-BE49-F238E27FC236}">
                  <a16:creationId xmlns:a16="http://schemas.microsoft.com/office/drawing/2014/main" id="{1151145F-8545-7D80-B8A4-F5DDD3AFF1AC}"/>
                </a:ext>
              </a:extLst>
            </p:cNvPr>
            <p:cNvSpPr/>
            <p:nvPr/>
          </p:nvSpPr>
          <p:spPr>
            <a:xfrm>
              <a:off x="3709082" y="1942282"/>
              <a:ext cx="1701673" cy="1052899"/>
            </a:xfrm>
            <a:prstGeom prst="roundRect">
              <a:avLst>
                <a:gd name="adj" fmla="val 6334"/>
              </a:avLst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pc="-80" dirty="0">
                <a:solidFill>
                  <a:srgbClr val="214E93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endParaRPr>
            </a:p>
          </p:txBody>
        </p:sp>
        <p:sp>
          <p:nvSpPr>
            <p:cNvPr id="236" name="제목 1">
              <a:extLst>
                <a:ext uri="{FF2B5EF4-FFF2-40B4-BE49-F238E27FC236}">
                  <a16:creationId xmlns:a16="http://schemas.microsoft.com/office/drawing/2014/main" id="{CE7B2FE3-F9FA-10B5-F045-140C8E49FBFC}"/>
                </a:ext>
              </a:extLst>
            </p:cNvPr>
            <p:cNvSpPr txBox="1">
              <a:spLocks/>
            </p:cNvSpPr>
            <p:nvPr/>
          </p:nvSpPr>
          <p:spPr>
            <a:xfrm>
              <a:off x="3820190" y="2352425"/>
              <a:ext cx="1799301" cy="57266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1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30000"/>
                </a:lnSpc>
              </a:pPr>
              <a:r>
                <a:rPr lang="ko-KR" altLang="en-US" sz="900" b="1" kern="800" spc="-8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Pretendard SemiBold" panose="02000703000000020004" pitchFamily="50" charset="-127"/>
                </a:rPr>
                <a:t>신호 및 미디어처리 요소 기술</a:t>
              </a:r>
              <a:endParaRPr lang="en-US" altLang="ko-KR" sz="900" b="1" kern="800" spc="-8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SemiBold" panose="02000703000000020004" pitchFamily="50" charset="-127"/>
              </a:endParaRPr>
            </a:p>
            <a:p>
              <a:pPr>
                <a:lnSpc>
                  <a:spcPct val="130000"/>
                </a:lnSpc>
              </a:pPr>
              <a:r>
                <a:rPr lang="ko-KR" altLang="en-US" sz="900" b="1" kern="800" spc="-8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Pretendard SemiBold" panose="02000703000000020004" pitchFamily="50" charset="-127"/>
                </a:rPr>
                <a:t>멀티미디어 녹취 솔루션</a:t>
              </a:r>
              <a:endParaRPr lang="en-US" altLang="ko-KR" sz="900" b="1" kern="800" spc="-8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SemiBold" panose="02000703000000020004" pitchFamily="50" charset="-127"/>
              </a:endParaRPr>
            </a:p>
            <a:p>
              <a:pPr>
                <a:lnSpc>
                  <a:spcPct val="130000"/>
                </a:lnSpc>
              </a:pPr>
              <a:r>
                <a:rPr lang="ko-KR" altLang="en-US" sz="900" b="1" kern="800" spc="-8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Pretendard SemiBold" panose="02000703000000020004" pitchFamily="50" charset="-127"/>
                </a:rPr>
                <a:t>통신사업자용 미디어서버 솔루션</a:t>
              </a:r>
              <a:endParaRPr lang="en-US" altLang="ko-KR" sz="900" b="1" kern="800" spc="-80" dirty="0">
                <a:solidFill>
                  <a:schemeClr val="tx1">
                    <a:lumMod val="85000"/>
                    <a:lumOff val="15000"/>
                  </a:schemeClr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SemiBold" panose="02000703000000020004" pitchFamily="50" charset="-127"/>
              </a:endParaRPr>
            </a:p>
          </p:txBody>
        </p:sp>
        <p:grpSp>
          <p:nvGrpSpPr>
            <p:cNvPr id="237" name="그룹 236">
              <a:extLst>
                <a:ext uri="{FF2B5EF4-FFF2-40B4-BE49-F238E27FC236}">
                  <a16:creationId xmlns:a16="http://schemas.microsoft.com/office/drawing/2014/main" id="{4051240D-1FB2-FB7E-8239-CB2CA6370D11}"/>
                </a:ext>
              </a:extLst>
            </p:cNvPr>
            <p:cNvGrpSpPr/>
            <p:nvPr/>
          </p:nvGrpSpPr>
          <p:grpSpPr>
            <a:xfrm>
              <a:off x="4144245" y="2038111"/>
              <a:ext cx="844340" cy="247650"/>
              <a:chOff x="2587042" y="1393733"/>
              <a:chExt cx="844340" cy="247650"/>
            </a:xfrm>
          </p:grpSpPr>
          <p:sp>
            <p:nvSpPr>
              <p:cNvPr id="238" name="사각형: 둥근 모서리 237">
                <a:extLst>
                  <a:ext uri="{FF2B5EF4-FFF2-40B4-BE49-F238E27FC236}">
                    <a16:creationId xmlns:a16="http://schemas.microsoft.com/office/drawing/2014/main" id="{5003351B-A568-086F-CDDF-F58EE2B89241}"/>
                  </a:ext>
                </a:extLst>
              </p:cNvPr>
              <p:cNvSpPr/>
              <p:nvPr/>
            </p:nvSpPr>
            <p:spPr>
              <a:xfrm>
                <a:off x="2587042" y="1393733"/>
                <a:ext cx="844340" cy="247650"/>
              </a:xfrm>
              <a:prstGeom prst="roundRect">
                <a:avLst>
                  <a:gd name="adj" fmla="val 21469"/>
                </a:avLst>
              </a:prstGeom>
              <a:solidFill>
                <a:srgbClr val="18A88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pc="-80" dirty="0">
                  <a:solidFill>
                    <a:srgbClr val="214E93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endParaRPr>
              </a:p>
            </p:txBody>
          </p:sp>
          <p:sp>
            <p:nvSpPr>
              <p:cNvPr id="239" name="제목 1">
                <a:extLst>
                  <a:ext uri="{FF2B5EF4-FFF2-40B4-BE49-F238E27FC236}">
                    <a16:creationId xmlns:a16="http://schemas.microsoft.com/office/drawing/2014/main" id="{0F63D38B-0BF9-B0A6-D78E-BFFB22B2AC7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625924" y="1420381"/>
                <a:ext cx="756416" cy="177892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1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>
                  <a:lnSpc>
                    <a:spcPct val="130000"/>
                  </a:lnSpc>
                </a:pPr>
                <a:r>
                  <a:rPr lang="ko-KR" altLang="en-US" sz="1050" b="1" kern="800" spc="-80" dirty="0">
                    <a:solidFill>
                      <a:schemeClr val="bg1"/>
                    </a:solidFill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  <a:cs typeface="Pretendard SemiBold" panose="02000703000000020004" pitchFamily="50" charset="-127"/>
                  </a:rPr>
                  <a:t>연구</a:t>
                </a:r>
                <a:r>
                  <a:rPr lang="en-US" altLang="ko-KR" sz="1000" b="1" kern="800" spc="-80" dirty="0">
                    <a:solidFill>
                      <a:schemeClr val="bg1"/>
                    </a:solidFill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  <a:cs typeface="Pretendard SemiBold" panose="02000703000000020004" pitchFamily="50" charset="-127"/>
                  </a:rPr>
                  <a:t>2</a:t>
                </a:r>
                <a:r>
                  <a:rPr lang="ko-KR" altLang="en-US" sz="1000" b="1" kern="800" spc="-80" dirty="0">
                    <a:solidFill>
                      <a:schemeClr val="bg1"/>
                    </a:solidFill>
                    <a:effectLst/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  <a:cs typeface="Pretendard SemiBold" panose="02000703000000020004" pitchFamily="50" charset="-127"/>
                  </a:rPr>
                  <a:t>본부</a:t>
                </a:r>
                <a:endParaRPr lang="en-US" altLang="ko-KR" sz="1000" b="1" kern="800" spc="-80" dirty="0">
                  <a:solidFill>
                    <a:schemeClr val="bg1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Pretendard SemiBold" panose="02000703000000020004" pitchFamily="50" charset="-127"/>
                </a:endParaRPr>
              </a:p>
            </p:txBody>
          </p:sp>
        </p:grpSp>
      </p:grpSp>
      <p:grpSp>
        <p:nvGrpSpPr>
          <p:cNvPr id="34" name="그룹 33">
            <a:extLst>
              <a:ext uri="{FF2B5EF4-FFF2-40B4-BE49-F238E27FC236}">
                <a16:creationId xmlns:a16="http://schemas.microsoft.com/office/drawing/2014/main" id="{5CD14C3E-229B-EF18-768B-220AE35E1ACA}"/>
              </a:ext>
            </a:extLst>
          </p:cNvPr>
          <p:cNvGrpSpPr/>
          <p:nvPr/>
        </p:nvGrpSpPr>
        <p:grpSpPr>
          <a:xfrm>
            <a:off x="3682428" y="3234133"/>
            <a:ext cx="1977192" cy="1065378"/>
            <a:chOff x="3965704" y="3164012"/>
            <a:chExt cx="1977192" cy="1065378"/>
          </a:xfrm>
        </p:grpSpPr>
        <p:sp>
          <p:nvSpPr>
            <p:cNvPr id="230" name="사각형: 둥근 모서리 229">
              <a:extLst>
                <a:ext uri="{FF2B5EF4-FFF2-40B4-BE49-F238E27FC236}">
                  <a16:creationId xmlns:a16="http://schemas.microsoft.com/office/drawing/2014/main" id="{BBFDE875-74F0-0499-3D79-8564F62D9419}"/>
                </a:ext>
              </a:extLst>
            </p:cNvPr>
            <p:cNvSpPr/>
            <p:nvPr/>
          </p:nvSpPr>
          <p:spPr>
            <a:xfrm>
              <a:off x="4117361" y="3164012"/>
              <a:ext cx="1664077" cy="1056886"/>
            </a:xfrm>
            <a:prstGeom prst="roundRect">
              <a:avLst>
                <a:gd name="adj" fmla="val 6334"/>
              </a:avLst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pc="-80" dirty="0">
                <a:solidFill>
                  <a:srgbClr val="214E93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endParaRPr>
            </a:p>
          </p:txBody>
        </p:sp>
        <p:sp>
          <p:nvSpPr>
            <p:cNvPr id="231" name="제목 1">
              <a:extLst>
                <a:ext uri="{FF2B5EF4-FFF2-40B4-BE49-F238E27FC236}">
                  <a16:creationId xmlns:a16="http://schemas.microsoft.com/office/drawing/2014/main" id="{0904E158-4E41-AAAF-69D7-A6B329D3CE1A}"/>
                </a:ext>
              </a:extLst>
            </p:cNvPr>
            <p:cNvSpPr txBox="1">
              <a:spLocks/>
            </p:cNvSpPr>
            <p:nvPr/>
          </p:nvSpPr>
          <p:spPr>
            <a:xfrm>
              <a:off x="3965704" y="3469164"/>
              <a:ext cx="1977192" cy="76022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1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30000"/>
                </a:lnSpc>
              </a:pPr>
              <a:r>
                <a:rPr lang="ko-KR" altLang="en-US" sz="900" b="1" kern="800" spc="-8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Pretendard SemiBold" panose="02000703000000020004" pitchFamily="50" charset="-127"/>
                </a:rPr>
                <a:t>통합운영관리 솔루션</a:t>
              </a:r>
              <a:endParaRPr lang="en-US" altLang="ko-KR" sz="900" b="1" kern="800" spc="-8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SemiBold" panose="02000703000000020004" pitchFamily="50" charset="-127"/>
              </a:endParaRPr>
            </a:p>
            <a:p>
              <a:pPr>
                <a:lnSpc>
                  <a:spcPct val="130000"/>
                </a:lnSpc>
              </a:pPr>
              <a:r>
                <a:rPr lang="ko-KR" altLang="en-US" sz="900" b="1" kern="800" spc="-8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Pretendard SemiBold" panose="02000703000000020004" pitchFamily="50" charset="-127"/>
                </a:rPr>
                <a:t>통신사업자용 응용서버 솔루션</a:t>
              </a:r>
              <a:endParaRPr lang="en-US" altLang="ko-KR" sz="900" b="1" kern="800" spc="-80" dirty="0">
                <a:solidFill>
                  <a:schemeClr val="tx1">
                    <a:lumMod val="85000"/>
                    <a:lumOff val="15000"/>
                  </a:schemeClr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SemiBold" panose="02000703000000020004" pitchFamily="50" charset="-127"/>
              </a:endParaRPr>
            </a:p>
            <a:p>
              <a:pPr>
                <a:lnSpc>
                  <a:spcPct val="130000"/>
                </a:lnSpc>
              </a:pPr>
              <a:r>
                <a:rPr lang="ko-KR" altLang="en-US" sz="900" b="1" kern="800" spc="-8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Pretendard SemiBold" panose="02000703000000020004" pitchFamily="50" charset="-127"/>
                </a:rPr>
                <a:t>통신사업자용 부가 서비스 개발</a:t>
              </a:r>
              <a:endParaRPr lang="en-US" altLang="ko-KR" sz="900" b="1" kern="800" spc="-80" dirty="0">
                <a:solidFill>
                  <a:schemeClr val="tx1">
                    <a:lumMod val="85000"/>
                    <a:lumOff val="15000"/>
                  </a:schemeClr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SemiBold" panose="02000703000000020004" pitchFamily="50" charset="-127"/>
              </a:endParaRPr>
            </a:p>
          </p:txBody>
        </p:sp>
        <p:grpSp>
          <p:nvGrpSpPr>
            <p:cNvPr id="232" name="그룹 231">
              <a:extLst>
                <a:ext uri="{FF2B5EF4-FFF2-40B4-BE49-F238E27FC236}">
                  <a16:creationId xmlns:a16="http://schemas.microsoft.com/office/drawing/2014/main" id="{4582E742-DF7A-DCF1-92E9-79A002E3F831}"/>
                </a:ext>
              </a:extLst>
            </p:cNvPr>
            <p:cNvGrpSpPr/>
            <p:nvPr/>
          </p:nvGrpSpPr>
          <p:grpSpPr>
            <a:xfrm>
              <a:off x="4502096" y="3290147"/>
              <a:ext cx="844340" cy="247650"/>
              <a:chOff x="2587042" y="1393733"/>
              <a:chExt cx="844340" cy="247650"/>
            </a:xfrm>
          </p:grpSpPr>
          <p:sp>
            <p:nvSpPr>
              <p:cNvPr id="233" name="사각형: 둥근 모서리 232">
                <a:extLst>
                  <a:ext uri="{FF2B5EF4-FFF2-40B4-BE49-F238E27FC236}">
                    <a16:creationId xmlns:a16="http://schemas.microsoft.com/office/drawing/2014/main" id="{D5994265-6882-3662-5B9E-FD35E1F6935A}"/>
                  </a:ext>
                </a:extLst>
              </p:cNvPr>
              <p:cNvSpPr/>
              <p:nvPr/>
            </p:nvSpPr>
            <p:spPr>
              <a:xfrm>
                <a:off x="2587042" y="1393733"/>
                <a:ext cx="844340" cy="247650"/>
              </a:xfrm>
              <a:prstGeom prst="roundRect">
                <a:avLst>
                  <a:gd name="adj" fmla="val 21469"/>
                </a:avLst>
              </a:prstGeom>
              <a:solidFill>
                <a:srgbClr val="18A88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pc="-80" dirty="0">
                  <a:solidFill>
                    <a:srgbClr val="214E93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endParaRPr>
              </a:p>
            </p:txBody>
          </p:sp>
          <p:sp>
            <p:nvSpPr>
              <p:cNvPr id="234" name="제목 1">
                <a:extLst>
                  <a:ext uri="{FF2B5EF4-FFF2-40B4-BE49-F238E27FC236}">
                    <a16:creationId xmlns:a16="http://schemas.microsoft.com/office/drawing/2014/main" id="{F94C62C8-51CD-EE67-31FC-DE579524F5F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625924" y="1420381"/>
                <a:ext cx="756416" cy="177892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1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>
                  <a:lnSpc>
                    <a:spcPct val="130000"/>
                  </a:lnSpc>
                </a:pPr>
                <a:r>
                  <a:rPr lang="ko-KR" altLang="en-US" sz="1000" b="1" kern="800" spc="-80" dirty="0">
                    <a:solidFill>
                      <a:schemeClr val="bg1"/>
                    </a:solidFill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  <a:cs typeface="Pretendard SemiBold" panose="02000703000000020004" pitchFamily="50" charset="-127"/>
                  </a:rPr>
                  <a:t>연구</a:t>
                </a:r>
                <a:r>
                  <a:rPr lang="en-US" altLang="ko-KR" sz="1000" b="1" kern="800" spc="-80" dirty="0">
                    <a:solidFill>
                      <a:schemeClr val="bg1"/>
                    </a:solidFill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  <a:cs typeface="Pretendard SemiBold" panose="02000703000000020004" pitchFamily="50" charset="-127"/>
                  </a:rPr>
                  <a:t>3</a:t>
                </a:r>
                <a:r>
                  <a:rPr lang="ko-KR" altLang="en-US" sz="1000" b="1" kern="800" spc="-80" dirty="0">
                    <a:solidFill>
                      <a:schemeClr val="bg1"/>
                    </a:solidFill>
                    <a:effectLst/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  <a:cs typeface="Pretendard SemiBold" panose="02000703000000020004" pitchFamily="50" charset="-127"/>
                  </a:rPr>
                  <a:t>본부</a:t>
                </a:r>
                <a:endParaRPr lang="en-US" altLang="ko-KR" sz="1000" b="1" kern="800" spc="-80" dirty="0">
                  <a:solidFill>
                    <a:schemeClr val="bg1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Pretendard SemiBold" panose="02000703000000020004" pitchFamily="50" charset="-127"/>
                </a:endParaRPr>
              </a:p>
            </p:txBody>
          </p:sp>
        </p:grpSp>
      </p:grpSp>
      <p:grpSp>
        <p:nvGrpSpPr>
          <p:cNvPr id="35" name="그룹 34">
            <a:extLst>
              <a:ext uri="{FF2B5EF4-FFF2-40B4-BE49-F238E27FC236}">
                <a16:creationId xmlns:a16="http://schemas.microsoft.com/office/drawing/2014/main" id="{97C9A6E7-790B-C656-A608-DA499481C1FB}"/>
              </a:ext>
            </a:extLst>
          </p:cNvPr>
          <p:cNvGrpSpPr/>
          <p:nvPr/>
        </p:nvGrpSpPr>
        <p:grpSpPr>
          <a:xfrm>
            <a:off x="3716709" y="4470036"/>
            <a:ext cx="1210074" cy="1066412"/>
            <a:chOff x="4060183" y="4463323"/>
            <a:chExt cx="1210074" cy="1066412"/>
          </a:xfrm>
        </p:grpSpPr>
        <p:sp>
          <p:nvSpPr>
            <p:cNvPr id="225" name="사각형: 둥근 모서리 224">
              <a:extLst>
                <a:ext uri="{FF2B5EF4-FFF2-40B4-BE49-F238E27FC236}">
                  <a16:creationId xmlns:a16="http://schemas.microsoft.com/office/drawing/2014/main" id="{F96A7624-FD76-C9A6-BF20-0007A9A2A04A}"/>
                </a:ext>
              </a:extLst>
            </p:cNvPr>
            <p:cNvSpPr/>
            <p:nvPr/>
          </p:nvSpPr>
          <p:spPr>
            <a:xfrm>
              <a:off x="4060183" y="4463323"/>
              <a:ext cx="1210074" cy="1056886"/>
            </a:xfrm>
            <a:prstGeom prst="roundRect">
              <a:avLst>
                <a:gd name="adj" fmla="val 6334"/>
              </a:avLst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pc="-80" dirty="0">
                <a:solidFill>
                  <a:srgbClr val="214E93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endParaRPr>
            </a:p>
          </p:txBody>
        </p:sp>
        <p:sp>
          <p:nvSpPr>
            <p:cNvPr id="226" name="제목 1">
              <a:extLst>
                <a:ext uri="{FF2B5EF4-FFF2-40B4-BE49-F238E27FC236}">
                  <a16:creationId xmlns:a16="http://schemas.microsoft.com/office/drawing/2014/main" id="{1BE50764-C88C-F185-0D76-A2FD548B8A38}"/>
                </a:ext>
              </a:extLst>
            </p:cNvPr>
            <p:cNvSpPr txBox="1">
              <a:spLocks/>
            </p:cNvSpPr>
            <p:nvPr/>
          </p:nvSpPr>
          <p:spPr>
            <a:xfrm>
              <a:off x="4100449" y="4769509"/>
              <a:ext cx="1141231" cy="76022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1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30000"/>
                </a:lnSpc>
              </a:pPr>
              <a:r>
                <a:rPr lang="ko-KR" altLang="en-US" sz="900" b="1" kern="800" spc="-8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Pretendard SemiBold" panose="02000703000000020004" pitchFamily="50" charset="-127"/>
                </a:rPr>
                <a:t>음성인식 솔루션</a:t>
              </a:r>
              <a:endParaRPr lang="en-US" altLang="ko-KR" sz="900" b="1" kern="800" spc="-8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SemiBold" panose="02000703000000020004" pitchFamily="50" charset="-127"/>
              </a:endParaRPr>
            </a:p>
            <a:p>
              <a:pPr>
                <a:lnSpc>
                  <a:spcPct val="130000"/>
                </a:lnSpc>
              </a:pPr>
              <a:r>
                <a:rPr lang="ko-KR" altLang="en-US" sz="900" b="1" kern="800" spc="-8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Pretendard SemiBold" panose="02000703000000020004" pitchFamily="50" charset="-127"/>
                </a:rPr>
                <a:t>음성분석 솔루션</a:t>
              </a:r>
              <a:endParaRPr lang="en-US" altLang="ko-KR" sz="900" b="1" kern="800" spc="-8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SemiBold" panose="02000703000000020004" pitchFamily="50" charset="-127"/>
              </a:endParaRPr>
            </a:p>
            <a:p>
              <a:pPr>
                <a:lnSpc>
                  <a:spcPct val="130000"/>
                </a:lnSpc>
              </a:pPr>
              <a:r>
                <a:rPr lang="en-US" altLang="ko-KR" sz="900" b="1" kern="800" spc="-8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Pretendard SemiBold" panose="02000703000000020004" pitchFamily="50" charset="-127"/>
                </a:rPr>
                <a:t>AI </a:t>
              </a:r>
              <a:r>
                <a:rPr lang="ko-KR" altLang="en-US" sz="900" b="1" kern="800" spc="-8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Pretendard SemiBold" panose="02000703000000020004" pitchFamily="50" charset="-127"/>
                </a:rPr>
                <a:t>사업 구축 및 유지</a:t>
              </a:r>
              <a:endParaRPr lang="en-US" altLang="ko-KR" sz="900" b="1" kern="800" spc="-80" dirty="0">
                <a:solidFill>
                  <a:schemeClr val="tx1">
                    <a:lumMod val="85000"/>
                    <a:lumOff val="15000"/>
                  </a:schemeClr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SemiBold" panose="02000703000000020004" pitchFamily="50" charset="-127"/>
              </a:endParaRPr>
            </a:p>
          </p:txBody>
        </p:sp>
        <p:grpSp>
          <p:nvGrpSpPr>
            <p:cNvPr id="227" name="그룹 226">
              <a:extLst>
                <a:ext uri="{FF2B5EF4-FFF2-40B4-BE49-F238E27FC236}">
                  <a16:creationId xmlns:a16="http://schemas.microsoft.com/office/drawing/2014/main" id="{C0B06EF6-54C6-3602-B5D7-84DD5A884F01}"/>
                </a:ext>
              </a:extLst>
            </p:cNvPr>
            <p:cNvGrpSpPr/>
            <p:nvPr/>
          </p:nvGrpSpPr>
          <p:grpSpPr>
            <a:xfrm>
              <a:off x="4253975" y="4551004"/>
              <a:ext cx="844340" cy="247650"/>
              <a:chOff x="2587042" y="1393733"/>
              <a:chExt cx="844340" cy="247650"/>
            </a:xfrm>
          </p:grpSpPr>
          <p:sp>
            <p:nvSpPr>
              <p:cNvPr id="228" name="사각형: 둥근 모서리 227">
                <a:extLst>
                  <a:ext uri="{FF2B5EF4-FFF2-40B4-BE49-F238E27FC236}">
                    <a16:creationId xmlns:a16="http://schemas.microsoft.com/office/drawing/2014/main" id="{A6DFC40A-7F02-1954-C0F5-59707E7A3404}"/>
                  </a:ext>
                </a:extLst>
              </p:cNvPr>
              <p:cNvSpPr/>
              <p:nvPr/>
            </p:nvSpPr>
            <p:spPr>
              <a:xfrm>
                <a:off x="2587042" y="1393733"/>
                <a:ext cx="844340" cy="247650"/>
              </a:xfrm>
              <a:prstGeom prst="roundRect">
                <a:avLst>
                  <a:gd name="adj" fmla="val 21469"/>
                </a:avLst>
              </a:prstGeom>
              <a:solidFill>
                <a:srgbClr val="18A88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pc="-80" dirty="0">
                  <a:solidFill>
                    <a:srgbClr val="214E93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endParaRPr>
              </a:p>
            </p:txBody>
          </p:sp>
          <p:sp>
            <p:nvSpPr>
              <p:cNvPr id="229" name="제목 1">
                <a:extLst>
                  <a:ext uri="{FF2B5EF4-FFF2-40B4-BE49-F238E27FC236}">
                    <a16:creationId xmlns:a16="http://schemas.microsoft.com/office/drawing/2014/main" id="{6900F67A-88A9-CF98-D593-BC9601174C1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625924" y="1420381"/>
                <a:ext cx="756416" cy="177892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1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>
                  <a:lnSpc>
                    <a:spcPct val="130000"/>
                  </a:lnSpc>
                </a:pPr>
                <a:r>
                  <a:rPr lang="en-US" altLang="ko-KR" sz="1000" b="1" kern="800" spc="-80" dirty="0">
                    <a:solidFill>
                      <a:schemeClr val="bg1"/>
                    </a:solidFill>
                    <a:effectLst/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  <a:cs typeface="Pretendard SemiBold" panose="02000703000000020004" pitchFamily="50" charset="-127"/>
                  </a:rPr>
                  <a:t>AI</a:t>
                </a:r>
                <a:r>
                  <a:rPr lang="ko-KR" altLang="en-US" sz="1000" b="1" kern="800" spc="-80" dirty="0">
                    <a:solidFill>
                      <a:schemeClr val="bg1"/>
                    </a:solidFill>
                    <a:effectLst/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  <a:cs typeface="Pretendard SemiBold" panose="02000703000000020004" pitchFamily="50" charset="-127"/>
                  </a:rPr>
                  <a:t>본부</a:t>
                </a:r>
                <a:endParaRPr lang="en-US" altLang="ko-KR" sz="1000" b="1" kern="800" spc="-80" dirty="0">
                  <a:solidFill>
                    <a:schemeClr val="bg1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Pretendard SemiBold" panose="02000703000000020004" pitchFamily="50" charset="-127"/>
                </a:endParaRPr>
              </a:p>
            </p:txBody>
          </p:sp>
        </p:grpSp>
      </p:grpSp>
      <p:grpSp>
        <p:nvGrpSpPr>
          <p:cNvPr id="36" name="그룹 35">
            <a:extLst>
              <a:ext uri="{FF2B5EF4-FFF2-40B4-BE49-F238E27FC236}">
                <a16:creationId xmlns:a16="http://schemas.microsoft.com/office/drawing/2014/main" id="{46F8B2FF-1879-C48D-919C-8E7F63E4BE4D}"/>
              </a:ext>
            </a:extLst>
          </p:cNvPr>
          <p:cNvGrpSpPr/>
          <p:nvPr/>
        </p:nvGrpSpPr>
        <p:grpSpPr>
          <a:xfrm>
            <a:off x="595722" y="3123836"/>
            <a:ext cx="1393080" cy="1041725"/>
            <a:chOff x="362077" y="3365757"/>
            <a:chExt cx="1393080" cy="1041725"/>
          </a:xfrm>
        </p:grpSpPr>
        <p:sp>
          <p:nvSpPr>
            <p:cNvPr id="91" name="사각형: 둥근 모서리 90">
              <a:extLst>
                <a:ext uri="{FF2B5EF4-FFF2-40B4-BE49-F238E27FC236}">
                  <a16:creationId xmlns:a16="http://schemas.microsoft.com/office/drawing/2014/main" id="{4A2045A4-0222-64F9-288B-B471E5F98A23}"/>
                </a:ext>
              </a:extLst>
            </p:cNvPr>
            <p:cNvSpPr/>
            <p:nvPr/>
          </p:nvSpPr>
          <p:spPr>
            <a:xfrm>
              <a:off x="451953" y="3365757"/>
              <a:ext cx="1238735" cy="996923"/>
            </a:xfrm>
            <a:prstGeom prst="roundRect">
              <a:avLst>
                <a:gd name="adj" fmla="val 6334"/>
              </a:avLst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pc="-80" dirty="0">
                <a:solidFill>
                  <a:srgbClr val="214E93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endParaRPr>
            </a:p>
          </p:txBody>
        </p:sp>
        <p:sp>
          <p:nvSpPr>
            <p:cNvPr id="92" name="제목 1">
              <a:extLst>
                <a:ext uri="{FF2B5EF4-FFF2-40B4-BE49-F238E27FC236}">
                  <a16:creationId xmlns:a16="http://schemas.microsoft.com/office/drawing/2014/main" id="{D7710695-D489-EAFA-86ED-B246C878CEE4}"/>
                </a:ext>
              </a:extLst>
            </p:cNvPr>
            <p:cNvSpPr txBox="1">
              <a:spLocks/>
            </p:cNvSpPr>
            <p:nvPr/>
          </p:nvSpPr>
          <p:spPr>
            <a:xfrm>
              <a:off x="362077" y="3647256"/>
              <a:ext cx="1393080" cy="76022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1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30000"/>
                </a:lnSpc>
              </a:pPr>
              <a:r>
                <a:rPr lang="ko-KR" altLang="en-US" sz="900" b="1" kern="800" spc="-8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Pretendard SemiBold" panose="02000703000000020004" pitchFamily="50" charset="-127"/>
                </a:rPr>
                <a:t>고객관리</a:t>
              </a:r>
              <a:r>
                <a:rPr lang="en-US" altLang="ko-KR" sz="700" b="1" kern="800" spc="-8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Pretendard SemiBold" panose="02000703000000020004" pitchFamily="50" charset="-127"/>
                </a:rPr>
                <a:t>(</a:t>
              </a:r>
              <a:r>
                <a:rPr lang="ko-KR" altLang="en-US" sz="700" b="1" kern="800" spc="-80" dirty="0" err="1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Pretendard SemiBold" panose="02000703000000020004" pitchFamily="50" charset="-127"/>
                </a:rPr>
                <a:t>공공ㆍ기업ㆍ통신</a:t>
              </a:r>
              <a:r>
                <a:rPr lang="en-US" altLang="ko-KR" sz="700" b="1" kern="800" spc="-8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Pretendard SemiBold" panose="02000703000000020004" pitchFamily="50" charset="-127"/>
                </a:rPr>
                <a:t>)</a:t>
              </a:r>
            </a:p>
            <a:p>
              <a:pPr>
                <a:lnSpc>
                  <a:spcPct val="130000"/>
                </a:lnSpc>
              </a:pPr>
              <a:r>
                <a:rPr lang="ko-KR" altLang="en-US" sz="900" b="1" kern="800" spc="-8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Pretendard SemiBold" panose="02000703000000020004" pitchFamily="50" charset="-127"/>
                </a:rPr>
                <a:t>신규 고객 확보</a:t>
              </a:r>
              <a:endParaRPr lang="en-US" altLang="ko-KR" sz="900" b="1" kern="800" spc="-8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SemiBold" panose="02000703000000020004" pitchFamily="50" charset="-127"/>
              </a:endParaRPr>
            </a:p>
            <a:p>
              <a:pPr>
                <a:lnSpc>
                  <a:spcPct val="130000"/>
                </a:lnSpc>
              </a:pPr>
              <a:r>
                <a:rPr lang="ko-KR" altLang="en-US" sz="900" b="1" kern="800" spc="-8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Pretendard SemiBold" panose="02000703000000020004" pitchFamily="50" charset="-127"/>
                </a:rPr>
                <a:t>클라우드 사업</a:t>
              </a:r>
              <a:endParaRPr lang="en-US" altLang="ko-KR" sz="900" b="1" kern="800" spc="-80" dirty="0">
                <a:solidFill>
                  <a:schemeClr val="tx1">
                    <a:lumMod val="85000"/>
                    <a:lumOff val="15000"/>
                  </a:schemeClr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SemiBold" panose="02000703000000020004" pitchFamily="50" charset="-127"/>
              </a:endParaRPr>
            </a:p>
          </p:txBody>
        </p:sp>
        <p:grpSp>
          <p:nvGrpSpPr>
            <p:cNvPr id="222" name="그룹 221">
              <a:extLst>
                <a:ext uri="{FF2B5EF4-FFF2-40B4-BE49-F238E27FC236}">
                  <a16:creationId xmlns:a16="http://schemas.microsoft.com/office/drawing/2014/main" id="{8E57AC09-B9C8-7AF2-E585-026FEB1712EE}"/>
                </a:ext>
              </a:extLst>
            </p:cNvPr>
            <p:cNvGrpSpPr/>
            <p:nvPr/>
          </p:nvGrpSpPr>
          <p:grpSpPr>
            <a:xfrm>
              <a:off x="664235" y="3437106"/>
              <a:ext cx="844340" cy="247650"/>
              <a:chOff x="1015417" y="1571625"/>
              <a:chExt cx="844340" cy="247650"/>
            </a:xfrm>
          </p:grpSpPr>
          <p:sp>
            <p:nvSpPr>
              <p:cNvPr id="223" name="사각형: 둥근 모서리 222">
                <a:extLst>
                  <a:ext uri="{FF2B5EF4-FFF2-40B4-BE49-F238E27FC236}">
                    <a16:creationId xmlns:a16="http://schemas.microsoft.com/office/drawing/2014/main" id="{4A16EDF8-B793-E356-53AE-AAA945D38775}"/>
                  </a:ext>
                </a:extLst>
              </p:cNvPr>
              <p:cNvSpPr/>
              <p:nvPr/>
            </p:nvSpPr>
            <p:spPr>
              <a:xfrm>
                <a:off x="1015417" y="1571625"/>
                <a:ext cx="844340" cy="247650"/>
              </a:xfrm>
              <a:prstGeom prst="roundRect">
                <a:avLst>
                  <a:gd name="adj" fmla="val 21469"/>
                </a:avLst>
              </a:prstGeom>
              <a:solidFill>
                <a:srgbClr val="358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pc="-80" dirty="0">
                  <a:solidFill>
                    <a:srgbClr val="214E93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endParaRPr>
              </a:p>
            </p:txBody>
          </p:sp>
          <p:sp>
            <p:nvSpPr>
              <p:cNvPr id="224" name="제목 1">
                <a:extLst>
                  <a:ext uri="{FF2B5EF4-FFF2-40B4-BE49-F238E27FC236}">
                    <a16:creationId xmlns:a16="http://schemas.microsoft.com/office/drawing/2014/main" id="{7C9B2E8B-F544-37C6-8CA3-D73EB9DEEAD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54299" y="1598273"/>
                <a:ext cx="756416" cy="177892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1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>
                  <a:lnSpc>
                    <a:spcPct val="130000"/>
                  </a:lnSpc>
                </a:pPr>
                <a:r>
                  <a:rPr lang="ko-KR" altLang="en-US" sz="1000" b="1" kern="800" spc="-80" dirty="0">
                    <a:solidFill>
                      <a:schemeClr val="bg1"/>
                    </a:solidFill>
                    <a:effectLst/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  <a:cs typeface="Pretendard SemiBold" panose="02000703000000020004" pitchFamily="50" charset="-127"/>
                  </a:rPr>
                  <a:t>사업</a:t>
                </a:r>
                <a:r>
                  <a:rPr lang="en-US" altLang="ko-KR" sz="1000" b="1" kern="800" spc="-80" dirty="0">
                    <a:solidFill>
                      <a:schemeClr val="bg1"/>
                    </a:solidFill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  <a:cs typeface="Pretendard SemiBold" panose="02000703000000020004" pitchFamily="50" charset="-127"/>
                  </a:rPr>
                  <a:t>2</a:t>
                </a:r>
                <a:r>
                  <a:rPr lang="ko-KR" altLang="en-US" sz="1000" b="1" kern="800" spc="-80" dirty="0">
                    <a:solidFill>
                      <a:schemeClr val="bg1"/>
                    </a:solidFill>
                    <a:effectLst/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  <a:cs typeface="Pretendard SemiBold" panose="02000703000000020004" pitchFamily="50" charset="-127"/>
                  </a:rPr>
                  <a:t>본부</a:t>
                </a:r>
                <a:endParaRPr lang="en-US" altLang="ko-KR" sz="1000" b="1" kern="800" spc="-80" dirty="0">
                  <a:solidFill>
                    <a:schemeClr val="bg1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Pretendard SemiBold" panose="02000703000000020004" pitchFamily="50" charset="-127"/>
                </a:endParaRPr>
              </a:p>
            </p:txBody>
          </p:sp>
        </p:grpSp>
      </p:grp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407095B0-99D0-36ED-60B7-3FA2B90051D4}"/>
              </a:ext>
            </a:extLst>
          </p:cNvPr>
          <p:cNvGrpSpPr/>
          <p:nvPr/>
        </p:nvGrpSpPr>
        <p:grpSpPr>
          <a:xfrm>
            <a:off x="777968" y="4344720"/>
            <a:ext cx="1595460" cy="860850"/>
            <a:chOff x="664235" y="4458167"/>
            <a:chExt cx="1595460" cy="860850"/>
          </a:xfrm>
        </p:grpSpPr>
        <p:sp>
          <p:nvSpPr>
            <p:cNvPr id="50" name="사각형: 둥근 모서리 49">
              <a:extLst>
                <a:ext uri="{FF2B5EF4-FFF2-40B4-BE49-F238E27FC236}">
                  <a16:creationId xmlns:a16="http://schemas.microsoft.com/office/drawing/2014/main" id="{FEE81054-9ED0-90C8-F2FA-A525D60841F9}"/>
                </a:ext>
              </a:extLst>
            </p:cNvPr>
            <p:cNvSpPr/>
            <p:nvPr/>
          </p:nvSpPr>
          <p:spPr>
            <a:xfrm>
              <a:off x="671619" y="4458167"/>
              <a:ext cx="1555333" cy="860850"/>
            </a:xfrm>
            <a:prstGeom prst="roundRect">
              <a:avLst>
                <a:gd name="adj" fmla="val 6334"/>
              </a:avLst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pc="-80" dirty="0">
                <a:solidFill>
                  <a:srgbClr val="214E93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endParaRPr>
            </a:p>
          </p:txBody>
        </p:sp>
        <p:sp>
          <p:nvSpPr>
            <p:cNvPr id="51" name="제목 1">
              <a:extLst>
                <a:ext uri="{FF2B5EF4-FFF2-40B4-BE49-F238E27FC236}">
                  <a16:creationId xmlns:a16="http://schemas.microsoft.com/office/drawing/2014/main" id="{B8763033-BC65-F2D4-C3DF-04FEFBF02892}"/>
                </a:ext>
              </a:extLst>
            </p:cNvPr>
            <p:cNvSpPr txBox="1">
              <a:spLocks/>
            </p:cNvSpPr>
            <p:nvPr/>
          </p:nvSpPr>
          <p:spPr>
            <a:xfrm>
              <a:off x="664235" y="4838031"/>
              <a:ext cx="897961" cy="34646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1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30000"/>
                </a:lnSpc>
              </a:pPr>
              <a:r>
                <a:rPr lang="ko-KR" altLang="en-US" sz="900" b="1" kern="800" spc="-8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Pretendard SemiBold" panose="02000703000000020004" pitchFamily="50" charset="-127"/>
                </a:rPr>
                <a:t>프로젝트 수행</a:t>
              </a:r>
              <a:endParaRPr lang="en-US" altLang="ko-KR" sz="900" b="1" kern="800" spc="-8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SemiBold" panose="02000703000000020004" pitchFamily="50" charset="-127"/>
              </a:endParaRPr>
            </a:p>
            <a:p>
              <a:pPr>
                <a:lnSpc>
                  <a:spcPct val="130000"/>
                </a:lnSpc>
              </a:pPr>
              <a:r>
                <a:rPr lang="ko-KR" altLang="en-US" sz="900" b="1" kern="800" spc="-8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Pretendard SemiBold" panose="02000703000000020004" pitchFamily="50" charset="-127"/>
                </a:rPr>
                <a:t>제품 생산</a:t>
              </a:r>
              <a:r>
                <a:rPr lang="en-US" altLang="ko-KR" sz="900" b="1" kern="800" spc="-8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Pretendard SemiBold" panose="02000703000000020004" pitchFamily="50" charset="-127"/>
                </a:rPr>
                <a:t>/</a:t>
              </a:r>
              <a:r>
                <a:rPr lang="ko-KR" altLang="en-US" sz="900" b="1" kern="800" spc="-8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Pretendard SemiBold" panose="02000703000000020004" pitchFamily="50" charset="-127"/>
                </a:rPr>
                <a:t>구축</a:t>
              </a:r>
              <a:endParaRPr lang="en-US" altLang="ko-KR" sz="900" b="1" kern="800" spc="-80" dirty="0">
                <a:solidFill>
                  <a:schemeClr val="tx1">
                    <a:lumMod val="85000"/>
                    <a:lumOff val="15000"/>
                  </a:schemeClr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SemiBold" panose="02000703000000020004" pitchFamily="50" charset="-127"/>
              </a:endParaRPr>
            </a:p>
          </p:txBody>
        </p:sp>
        <p:sp>
          <p:nvSpPr>
            <p:cNvPr id="52" name="제목 1">
              <a:extLst>
                <a:ext uri="{FF2B5EF4-FFF2-40B4-BE49-F238E27FC236}">
                  <a16:creationId xmlns:a16="http://schemas.microsoft.com/office/drawing/2014/main" id="{1C0DF570-E8FB-800C-C228-C1C70E88705B}"/>
                </a:ext>
              </a:extLst>
            </p:cNvPr>
            <p:cNvSpPr txBox="1">
              <a:spLocks/>
            </p:cNvSpPr>
            <p:nvPr/>
          </p:nvSpPr>
          <p:spPr>
            <a:xfrm>
              <a:off x="1361734" y="4839001"/>
              <a:ext cx="897961" cy="34271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1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30000"/>
                </a:lnSpc>
              </a:pPr>
              <a:r>
                <a:rPr lang="ko-KR" altLang="en-US" sz="900" b="1" kern="800" spc="-8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Pretendard SemiBold" panose="02000703000000020004" pitchFamily="50" charset="-127"/>
                </a:rPr>
                <a:t>유지보수</a:t>
              </a:r>
              <a:endParaRPr lang="en-US" altLang="ko-KR" sz="900" b="1" kern="800" spc="-80" dirty="0">
                <a:solidFill>
                  <a:schemeClr val="tx1">
                    <a:lumMod val="85000"/>
                    <a:lumOff val="15000"/>
                  </a:schemeClr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SemiBold" panose="02000703000000020004" pitchFamily="50" charset="-127"/>
              </a:endParaRPr>
            </a:p>
            <a:p>
              <a:pPr>
                <a:lnSpc>
                  <a:spcPct val="130000"/>
                </a:lnSpc>
              </a:pPr>
              <a:r>
                <a:rPr lang="ko-KR" altLang="en-US" sz="900" b="1" kern="800" spc="-8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Pretendard SemiBold" panose="02000703000000020004" pitchFamily="50" charset="-127"/>
                </a:rPr>
                <a:t>서비스개발</a:t>
              </a:r>
              <a:endParaRPr lang="en-US" altLang="ko-KR" sz="900" b="1" kern="800" spc="-80" dirty="0">
                <a:solidFill>
                  <a:schemeClr val="tx1">
                    <a:lumMod val="85000"/>
                    <a:lumOff val="15000"/>
                  </a:schemeClr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SemiBold" panose="02000703000000020004" pitchFamily="50" charset="-127"/>
              </a:endParaRPr>
            </a:p>
          </p:txBody>
        </p:sp>
        <p:grpSp>
          <p:nvGrpSpPr>
            <p:cNvPr id="53" name="그룹 52">
              <a:extLst>
                <a:ext uri="{FF2B5EF4-FFF2-40B4-BE49-F238E27FC236}">
                  <a16:creationId xmlns:a16="http://schemas.microsoft.com/office/drawing/2014/main" id="{E2D1E093-DD1E-8ED7-C1C0-622AA1D57538}"/>
                </a:ext>
              </a:extLst>
            </p:cNvPr>
            <p:cNvGrpSpPr/>
            <p:nvPr/>
          </p:nvGrpSpPr>
          <p:grpSpPr>
            <a:xfrm>
              <a:off x="1038894" y="4528907"/>
              <a:ext cx="844340" cy="247650"/>
              <a:chOff x="1015417" y="1571625"/>
              <a:chExt cx="844340" cy="247650"/>
            </a:xfrm>
          </p:grpSpPr>
          <p:sp>
            <p:nvSpPr>
              <p:cNvPr id="54" name="사각형: 둥근 모서리 53">
                <a:extLst>
                  <a:ext uri="{FF2B5EF4-FFF2-40B4-BE49-F238E27FC236}">
                    <a16:creationId xmlns:a16="http://schemas.microsoft.com/office/drawing/2014/main" id="{EFFED4B9-37BF-56F0-87ED-F387B2291D60}"/>
                  </a:ext>
                </a:extLst>
              </p:cNvPr>
              <p:cNvSpPr/>
              <p:nvPr/>
            </p:nvSpPr>
            <p:spPr>
              <a:xfrm>
                <a:off x="1015417" y="1571625"/>
                <a:ext cx="844340" cy="247650"/>
              </a:xfrm>
              <a:prstGeom prst="roundRect">
                <a:avLst>
                  <a:gd name="adj" fmla="val 21469"/>
                </a:avLst>
              </a:prstGeom>
              <a:solidFill>
                <a:srgbClr val="358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pc="-80" dirty="0">
                  <a:solidFill>
                    <a:srgbClr val="214E93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endParaRPr>
              </a:p>
            </p:txBody>
          </p:sp>
          <p:sp>
            <p:nvSpPr>
              <p:cNvPr id="55" name="제목 1">
                <a:extLst>
                  <a:ext uri="{FF2B5EF4-FFF2-40B4-BE49-F238E27FC236}">
                    <a16:creationId xmlns:a16="http://schemas.microsoft.com/office/drawing/2014/main" id="{B7421346-D49E-F317-7F25-134F7D05083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54299" y="1598273"/>
                <a:ext cx="756416" cy="177892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1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>
                  <a:lnSpc>
                    <a:spcPct val="130000"/>
                  </a:lnSpc>
                </a:pPr>
                <a:r>
                  <a:rPr lang="ko-KR" altLang="en-US" sz="1000" b="1" kern="800" spc="-80" dirty="0">
                    <a:solidFill>
                      <a:schemeClr val="bg1"/>
                    </a:solidFill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  <a:cs typeface="Pretendard SemiBold" panose="02000703000000020004" pitchFamily="50" charset="-127"/>
                  </a:rPr>
                  <a:t>기술</a:t>
                </a:r>
                <a:r>
                  <a:rPr lang="ko-KR" altLang="en-US" sz="1000" b="1" kern="800" spc="-80" dirty="0">
                    <a:solidFill>
                      <a:schemeClr val="bg1"/>
                    </a:solidFill>
                    <a:effectLst/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  <a:cs typeface="Pretendard SemiBold" panose="02000703000000020004" pitchFamily="50" charset="-127"/>
                  </a:rPr>
                  <a:t>본부</a:t>
                </a:r>
                <a:endParaRPr lang="en-US" altLang="ko-KR" sz="1000" b="1" kern="800" spc="-80" dirty="0">
                  <a:solidFill>
                    <a:schemeClr val="bg1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Pretendard SemiBold" panose="02000703000000020004" pitchFamily="50" charset="-127"/>
                </a:endParaRPr>
              </a:p>
            </p:txBody>
          </p:sp>
        </p:grpSp>
      </p:grpSp>
      <p:grpSp>
        <p:nvGrpSpPr>
          <p:cNvPr id="38" name="그룹 37">
            <a:extLst>
              <a:ext uri="{FF2B5EF4-FFF2-40B4-BE49-F238E27FC236}">
                <a16:creationId xmlns:a16="http://schemas.microsoft.com/office/drawing/2014/main" id="{F52C0FFE-93FE-1942-7CCB-698D9653D649}"/>
              </a:ext>
            </a:extLst>
          </p:cNvPr>
          <p:cNvGrpSpPr/>
          <p:nvPr/>
        </p:nvGrpSpPr>
        <p:grpSpPr>
          <a:xfrm>
            <a:off x="2453215" y="4963085"/>
            <a:ext cx="1033382" cy="1056886"/>
            <a:chOff x="2531402" y="5217370"/>
            <a:chExt cx="1033382" cy="1056886"/>
          </a:xfrm>
        </p:grpSpPr>
        <p:sp>
          <p:nvSpPr>
            <p:cNvPr id="45" name="사각형: 둥근 모서리 44">
              <a:extLst>
                <a:ext uri="{FF2B5EF4-FFF2-40B4-BE49-F238E27FC236}">
                  <a16:creationId xmlns:a16="http://schemas.microsoft.com/office/drawing/2014/main" id="{1F96A750-F31A-6D75-54D7-91DFD99BDD6A}"/>
                </a:ext>
              </a:extLst>
            </p:cNvPr>
            <p:cNvSpPr/>
            <p:nvPr/>
          </p:nvSpPr>
          <p:spPr>
            <a:xfrm>
              <a:off x="2531402" y="5217370"/>
              <a:ext cx="1033382" cy="1056886"/>
            </a:xfrm>
            <a:prstGeom prst="roundRect">
              <a:avLst>
                <a:gd name="adj" fmla="val 6334"/>
              </a:avLst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pc="-80" dirty="0">
                <a:solidFill>
                  <a:srgbClr val="214E93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endParaRPr>
            </a:p>
          </p:txBody>
        </p:sp>
        <p:sp>
          <p:nvSpPr>
            <p:cNvPr id="46" name="제목 1">
              <a:extLst>
                <a:ext uri="{FF2B5EF4-FFF2-40B4-BE49-F238E27FC236}">
                  <a16:creationId xmlns:a16="http://schemas.microsoft.com/office/drawing/2014/main" id="{FFFF49EF-98C9-9772-5EC9-50947C2B70B3}"/>
                </a:ext>
              </a:extLst>
            </p:cNvPr>
            <p:cNvSpPr txBox="1">
              <a:spLocks/>
            </p:cNvSpPr>
            <p:nvPr/>
          </p:nvSpPr>
          <p:spPr>
            <a:xfrm>
              <a:off x="2723774" y="5593280"/>
              <a:ext cx="665772" cy="58104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1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30000"/>
                </a:lnSpc>
              </a:pPr>
              <a:r>
                <a:rPr lang="ko-KR" altLang="en-US" sz="900" b="1" kern="800" spc="-8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Pretendard SemiBold" panose="02000703000000020004" pitchFamily="50" charset="-127"/>
                </a:rPr>
                <a:t>경영지원</a:t>
              </a:r>
              <a:endParaRPr lang="en-US" altLang="ko-KR" sz="900" b="1" kern="800" spc="-8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SemiBold" panose="02000703000000020004" pitchFamily="50" charset="-127"/>
              </a:endParaRPr>
            </a:p>
            <a:p>
              <a:pPr>
                <a:lnSpc>
                  <a:spcPct val="130000"/>
                </a:lnSpc>
              </a:pPr>
              <a:r>
                <a:rPr lang="ko-KR" altLang="en-US" sz="900" b="1" kern="800" spc="-8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Pretendard SemiBold" panose="02000703000000020004" pitchFamily="50" charset="-127"/>
                </a:rPr>
                <a:t>구매</a:t>
              </a:r>
              <a:endParaRPr lang="en-US" altLang="ko-KR" sz="900" b="1" kern="800" spc="-8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SemiBold" panose="02000703000000020004" pitchFamily="50" charset="-127"/>
              </a:endParaRPr>
            </a:p>
            <a:p>
              <a:pPr>
                <a:lnSpc>
                  <a:spcPct val="130000"/>
                </a:lnSpc>
              </a:pPr>
              <a:r>
                <a:rPr lang="ko-KR" altLang="en-US" sz="900" b="1" kern="800" spc="-8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Pretendard SemiBold" panose="02000703000000020004" pitchFamily="50" charset="-127"/>
                </a:rPr>
                <a:t>재무</a:t>
              </a:r>
              <a:endParaRPr lang="en-US" altLang="ko-KR" sz="900" b="1" kern="800" spc="-80" dirty="0">
                <a:solidFill>
                  <a:schemeClr val="tx1">
                    <a:lumMod val="85000"/>
                    <a:lumOff val="15000"/>
                  </a:schemeClr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SemiBold" panose="02000703000000020004" pitchFamily="50" charset="-127"/>
              </a:endParaRPr>
            </a:p>
          </p:txBody>
        </p:sp>
        <p:grpSp>
          <p:nvGrpSpPr>
            <p:cNvPr id="47" name="그룹 46">
              <a:extLst>
                <a:ext uri="{FF2B5EF4-FFF2-40B4-BE49-F238E27FC236}">
                  <a16:creationId xmlns:a16="http://schemas.microsoft.com/office/drawing/2014/main" id="{9B743DEA-4307-8C99-52D7-E4D9C2CB76EA}"/>
                </a:ext>
              </a:extLst>
            </p:cNvPr>
            <p:cNvGrpSpPr/>
            <p:nvPr/>
          </p:nvGrpSpPr>
          <p:grpSpPr>
            <a:xfrm>
              <a:off x="2625924" y="5292368"/>
              <a:ext cx="844340" cy="247650"/>
              <a:chOff x="1015417" y="1571625"/>
              <a:chExt cx="844340" cy="247650"/>
            </a:xfrm>
          </p:grpSpPr>
          <p:sp>
            <p:nvSpPr>
              <p:cNvPr id="48" name="사각형: 둥근 모서리 47">
                <a:extLst>
                  <a:ext uri="{FF2B5EF4-FFF2-40B4-BE49-F238E27FC236}">
                    <a16:creationId xmlns:a16="http://schemas.microsoft.com/office/drawing/2014/main" id="{C1265BA4-BEBE-52E1-82FE-327CEB767DEB}"/>
                  </a:ext>
                </a:extLst>
              </p:cNvPr>
              <p:cNvSpPr/>
              <p:nvPr/>
            </p:nvSpPr>
            <p:spPr>
              <a:xfrm>
                <a:off x="1015417" y="1571625"/>
                <a:ext cx="844340" cy="247650"/>
              </a:xfrm>
              <a:prstGeom prst="roundRect">
                <a:avLst>
                  <a:gd name="adj" fmla="val 21469"/>
                </a:avLst>
              </a:prstGeom>
              <a:solidFill>
                <a:srgbClr val="358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pc="-80" dirty="0">
                  <a:solidFill>
                    <a:srgbClr val="214E93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endParaRPr>
              </a:p>
            </p:txBody>
          </p:sp>
          <p:sp>
            <p:nvSpPr>
              <p:cNvPr id="49" name="제목 1">
                <a:extLst>
                  <a:ext uri="{FF2B5EF4-FFF2-40B4-BE49-F238E27FC236}">
                    <a16:creationId xmlns:a16="http://schemas.microsoft.com/office/drawing/2014/main" id="{E09FA4F1-E1A1-8D34-30BF-DA573DC6356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54299" y="1598273"/>
                <a:ext cx="756416" cy="177892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1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>
                  <a:lnSpc>
                    <a:spcPct val="130000"/>
                  </a:lnSpc>
                </a:pPr>
                <a:r>
                  <a:rPr lang="ko-KR" altLang="en-US" sz="1000" b="1" kern="800" spc="-80" dirty="0">
                    <a:solidFill>
                      <a:schemeClr val="bg1"/>
                    </a:solidFill>
                    <a:effectLst/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  <a:cs typeface="Pretendard SemiBold" panose="02000703000000020004" pitchFamily="50" charset="-127"/>
                  </a:rPr>
                  <a:t>경영본부</a:t>
                </a:r>
                <a:endParaRPr lang="en-US" altLang="ko-KR" sz="1000" b="1" kern="800" spc="-80" dirty="0">
                  <a:solidFill>
                    <a:schemeClr val="bg1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Pretendard SemiBold" panose="02000703000000020004" pitchFamily="50" charset="-127"/>
                </a:endParaRPr>
              </a:p>
            </p:txBody>
          </p:sp>
        </p:grpSp>
      </p:grpSp>
      <p:grpSp>
        <p:nvGrpSpPr>
          <p:cNvPr id="39" name="그룹 38">
            <a:extLst>
              <a:ext uri="{FF2B5EF4-FFF2-40B4-BE49-F238E27FC236}">
                <a16:creationId xmlns:a16="http://schemas.microsoft.com/office/drawing/2014/main" id="{A4996EA1-7BD0-DCB1-2A83-DE43E01F4917}"/>
              </a:ext>
            </a:extLst>
          </p:cNvPr>
          <p:cNvGrpSpPr/>
          <p:nvPr/>
        </p:nvGrpSpPr>
        <p:grpSpPr>
          <a:xfrm>
            <a:off x="1286150" y="1900145"/>
            <a:ext cx="1043584" cy="1056886"/>
            <a:chOff x="925342" y="1709736"/>
            <a:chExt cx="1043584" cy="1056886"/>
          </a:xfrm>
        </p:grpSpPr>
        <p:sp>
          <p:nvSpPr>
            <p:cNvPr id="40" name="사각형: 둥근 모서리 39">
              <a:extLst>
                <a:ext uri="{FF2B5EF4-FFF2-40B4-BE49-F238E27FC236}">
                  <a16:creationId xmlns:a16="http://schemas.microsoft.com/office/drawing/2014/main" id="{FDBB037D-1A6E-4EB1-4FF7-E7EA2E72C982}"/>
                </a:ext>
              </a:extLst>
            </p:cNvPr>
            <p:cNvSpPr/>
            <p:nvPr/>
          </p:nvSpPr>
          <p:spPr>
            <a:xfrm>
              <a:off x="925342" y="1709736"/>
              <a:ext cx="1033382" cy="1056886"/>
            </a:xfrm>
            <a:prstGeom prst="roundRect">
              <a:avLst>
                <a:gd name="adj" fmla="val 6334"/>
              </a:avLst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pc="-80" dirty="0">
                <a:solidFill>
                  <a:srgbClr val="214E93"/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</a:endParaRPr>
            </a:p>
          </p:txBody>
        </p:sp>
        <p:sp>
          <p:nvSpPr>
            <p:cNvPr id="41" name="제목 1">
              <a:extLst>
                <a:ext uri="{FF2B5EF4-FFF2-40B4-BE49-F238E27FC236}">
                  <a16:creationId xmlns:a16="http://schemas.microsoft.com/office/drawing/2014/main" id="{5E83A060-8FE2-05E9-BBD5-8179BF1BEDDB}"/>
                </a:ext>
              </a:extLst>
            </p:cNvPr>
            <p:cNvSpPr txBox="1">
              <a:spLocks/>
            </p:cNvSpPr>
            <p:nvPr/>
          </p:nvSpPr>
          <p:spPr>
            <a:xfrm>
              <a:off x="949646" y="2006396"/>
              <a:ext cx="1019280" cy="76022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1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30000"/>
                </a:lnSpc>
              </a:pPr>
              <a:r>
                <a:rPr lang="ko-KR" altLang="en-US" sz="900" b="1" kern="800" spc="-8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Pretendard SemiBold" panose="02000703000000020004" pitchFamily="50" charset="-127"/>
                </a:rPr>
                <a:t>고객관리</a:t>
              </a:r>
              <a:r>
                <a:rPr lang="en-US" altLang="ko-KR" sz="900" b="1" kern="800" spc="-8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Pretendard SemiBold" panose="02000703000000020004" pitchFamily="50" charset="-127"/>
                </a:rPr>
                <a:t>(</a:t>
              </a:r>
              <a:r>
                <a:rPr lang="ko-KR" altLang="en-US" sz="900" b="1" kern="800" spc="-8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Pretendard SemiBold" panose="02000703000000020004" pitchFamily="50" charset="-127"/>
                </a:rPr>
                <a:t>금융</a:t>
              </a:r>
              <a:r>
                <a:rPr lang="en-US" altLang="ko-KR" sz="900" b="1" kern="800" spc="-8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Pretendard SemiBold" panose="02000703000000020004" pitchFamily="50" charset="-127"/>
                </a:rPr>
                <a:t>)</a:t>
              </a:r>
            </a:p>
            <a:p>
              <a:pPr>
                <a:lnSpc>
                  <a:spcPct val="130000"/>
                </a:lnSpc>
              </a:pPr>
              <a:r>
                <a:rPr lang="ko-KR" altLang="en-US" sz="900" b="1" kern="800" spc="-8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Pretendard SemiBold" panose="02000703000000020004" pitchFamily="50" charset="-127"/>
                </a:rPr>
                <a:t>신규 고객 확보</a:t>
              </a:r>
              <a:endParaRPr lang="en-US" altLang="ko-KR" sz="900" b="1" kern="800" spc="-80" dirty="0">
                <a:solidFill>
                  <a:schemeClr val="tx1">
                    <a:lumMod val="85000"/>
                    <a:lumOff val="15000"/>
                  </a:schemeClr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SemiBold" panose="02000703000000020004" pitchFamily="50" charset="-127"/>
              </a:endParaRPr>
            </a:p>
            <a:p>
              <a:pPr>
                <a:lnSpc>
                  <a:spcPct val="130000"/>
                </a:lnSpc>
              </a:pPr>
              <a:r>
                <a:rPr lang="en-US" altLang="ko-KR" sz="900" b="1" kern="800" spc="-8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Pretendard SemiBold" panose="02000703000000020004" pitchFamily="50" charset="-127"/>
                </a:rPr>
                <a:t>Biz </a:t>
              </a:r>
              <a:r>
                <a:rPr lang="ko-KR" altLang="en-US" sz="900" b="1" kern="800" spc="-8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Pretendard SemiBold" panose="02000703000000020004" pitchFamily="50" charset="-127"/>
                </a:rPr>
                <a:t>컨설팅</a:t>
              </a:r>
              <a:endParaRPr lang="en-US" altLang="ko-KR" sz="900" b="1" kern="800" spc="-80" dirty="0">
                <a:solidFill>
                  <a:schemeClr val="tx1">
                    <a:lumMod val="85000"/>
                    <a:lumOff val="15000"/>
                  </a:schemeClr>
                </a:solidFill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SemiBold" panose="02000703000000020004" pitchFamily="50" charset="-127"/>
              </a:endParaRPr>
            </a:p>
          </p:txBody>
        </p:sp>
        <p:grpSp>
          <p:nvGrpSpPr>
            <p:cNvPr id="42" name="그룹 41">
              <a:extLst>
                <a:ext uri="{FF2B5EF4-FFF2-40B4-BE49-F238E27FC236}">
                  <a16:creationId xmlns:a16="http://schemas.microsoft.com/office/drawing/2014/main" id="{522EB110-4862-288A-5449-2E5665DE7BCF}"/>
                </a:ext>
              </a:extLst>
            </p:cNvPr>
            <p:cNvGrpSpPr/>
            <p:nvPr/>
          </p:nvGrpSpPr>
          <p:grpSpPr>
            <a:xfrm>
              <a:off x="1015417" y="1803502"/>
              <a:ext cx="844340" cy="247650"/>
              <a:chOff x="1015417" y="1571625"/>
              <a:chExt cx="844340" cy="247650"/>
            </a:xfrm>
          </p:grpSpPr>
          <p:sp>
            <p:nvSpPr>
              <p:cNvPr id="43" name="사각형: 둥근 모서리 42">
                <a:extLst>
                  <a:ext uri="{FF2B5EF4-FFF2-40B4-BE49-F238E27FC236}">
                    <a16:creationId xmlns:a16="http://schemas.microsoft.com/office/drawing/2014/main" id="{1CB812E3-A15E-4BA5-5F4D-E16142A97E2C}"/>
                  </a:ext>
                </a:extLst>
              </p:cNvPr>
              <p:cNvSpPr/>
              <p:nvPr/>
            </p:nvSpPr>
            <p:spPr>
              <a:xfrm>
                <a:off x="1015417" y="1571625"/>
                <a:ext cx="844340" cy="247650"/>
              </a:xfrm>
              <a:prstGeom prst="roundRect">
                <a:avLst>
                  <a:gd name="adj" fmla="val 21469"/>
                </a:avLst>
              </a:prstGeom>
              <a:solidFill>
                <a:srgbClr val="358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pc="-80" dirty="0">
                  <a:solidFill>
                    <a:srgbClr val="214E93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</a:endParaRPr>
              </a:p>
            </p:txBody>
          </p:sp>
          <p:sp>
            <p:nvSpPr>
              <p:cNvPr id="44" name="제목 1">
                <a:extLst>
                  <a:ext uri="{FF2B5EF4-FFF2-40B4-BE49-F238E27FC236}">
                    <a16:creationId xmlns:a16="http://schemas.microsoft.com/office/drawing/2014/main" id="{2F343F91-E6C0-BB55-1144-FC445B4CB29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54299" y="1598273"/>
                <a:ext cx="756416" cy="177892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1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>
                  <a:lnSpc>
                    <a:spcPct val="130000"/>
                  </a:lnSpc>
                </a:pPr>
                <a:r>
                  <a:rPr lang="ko-KR" altLang="en-US" sz="1000" b="1" kern="800" spc="-80" dirty="0">
                    <a:solidFill>
                      <a:schemeClr val="bg1"/>
                    </a:solidFill>
                    <a:effectLst/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  <a:cs typeface="Pretendard SemiBold" panose="02000703000000020004" pitchFamily="50" charset="-127"/>
                  </a:rPr>
                  <a:t>사업</a:t>
                </a:r>
                <a:r>
                  <a:rPr lang="en-US" altLang="ko-KR" sz="1000" b="1" kern="800" spc="-80" dirty="0">
                    <a:solidFill>
                      <a:schemeClr val="bg1"/>
                    </a:solidFill>
                    <a:effectLst/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  <a:cs typeface="Pretendard SemiBold" panose="02000703000000020004" pitchFamily="50" charset="-127"/>
                  </a:rPr>
                  <a:t>1</a:t>
                </a:r>
                <a:r>
                  <a:rPr lang="ko-KR" altLang="en-US" sz="1000" b="1" kern="800" spc="-80" dirty="0">
                    <a:solidFill>
                      <a:schemeClr val="bg1"/>
                    </a:solidFill>
                    <a:effectLst/>
                    <a:latin typeface="에스코어 드림 4 Regular" panose="020B0503030302020204" pitchFamily="34" charset="-127"/>
                    <a:ea typeface="에스코어 드림 4 Regular" panose="020B0503030302020204" pitchFamily="34" charset="-127"/>
                    <a:cs typeface="Pretendard SemiBold" panose="02000703000000020004" pitchFamily="50" charset="-127"/>
                  </a:rPr>
                  <a:t>본부</a:t>
                </a:r>
                <a:endParaRPr lang="en-US" altLang="ko-KR" sz="1000" b="1" kern="800" spc="-80" dirty="0">
                  <a:solidFill>
                    <a:schemeClr val="bg1"/>
                  </a:solidFill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Pretendard SemiBold" panose="02000703000000020004" pitchFamily="50" charset="-127"/>
                </a:endParaRPr>
              </a:p>
            </p:txBody>
          </p:sp>
        </p:grpSp>
      </p:grpSp>
      <p:sp>
        <p:nvSpPr>
          <p:cNvPr id="3" name="직사각형 2">
            <a:extLst>
              <a:ext uri="{FF2B5EF4-FFF2-40B4-BE49-F238E27FC236}">
                <a16:creationId xmlns:a16="http://schemas.microsoft.com/office/drawing/2014/main" id="{EF022544-B911-D4A1-2358-B848FF93BC2E}"/>
              </a:ext>
            </a:extLst>
          </p:cNvPr>
          <p:cNvSpPr/>
          <p:nvPr/>
        </p:nvSpPr>
        <p:spPr>
          <a:xfrm>
            <a:off x="8804263" y="142194"/>
            <a:ext cx="836768" cy="15388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  <a:scene3d>
              <a:camera prst="orthographicFront"/>
              <a:lightRig rig="threePt" dir="t"/>
            </a:scene3d>
            <a:sp3d/>
          </a:bodyPr>
          <a:lstStyle/>
          <a:p>
            <a:pPr algn="r" defTabSz="995690"/>
            <a:r>
              <a:rPr lang="en-US" altLang="ko-KR" sz="1000" b="1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Ⅰ. </a:t>
            </a:r>
            <a:r>
              <a:rPr lang="ko-KR" altLang="en-US" sz="1000" b="1" spc="-5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브리지텍</a:t>
            </a:r>
            <a:r>
              <a:rPr lang="ko-KR" altLang="en-US" sz="1000" b="1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소개</a:t>
            </a:r>
          </a:p>
        </p:txBody>
      </p:sp>
    </p:spTree>
    <p:extLst>
      <p:ext uri="{BB962C8B-B14F-4D97-AF65-F5344CB8AC3E}">
        <p14:creationId xmlns:p14="http://schemas.microsoft.com/office/powerpoint/2010/main" val="29519802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EEA0F4-D9E9-8C23-5C92-EAD94876A0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제목 1">
            <a:extLst>
              <a:ext uri="{FF2B5EF4-FFF2-40B4-BE49-F238E27FC236}">
                <a16:creationId xmlns:a16="http://schemas.microsoft.com/office/drawing/2014/main" id="{D1EE5292-23C4-F7B1-5411-880A3D8EF571}"/>
              </a:ext>
            </a:extLst>
          </p:cNvPr>
          <p:cNvSpPr txBox="1">
            <a:spLocks/>
          </p:cNvSpPr>
          <p:nvPr/>
        </p:nvSpPr>
        <p:spPr>
          <a:xfrm>
            <a:off x="2330025" y="319935"/>
            <a:ext cx="7374709" cy="2767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Pretendard" panose="02000503000000020004" pitchFamily="50" charset="-127"/>
                <a:cs typeface="+mj-cs"/>
              </a:defRPr>
            </a:lvl1pPr>
          </a:lstStyle>
          <a:p>
            <a:pPr algn="l">
              <a:lnSpc>
                <a:spcPct val="130000"/>
              </a:lnSpc>
            </a:pPr>
            <a:r>
              <a:rPr lang="en-US" altLang="ko-KR" sz="1200" b="1" spc="-4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SemiBold" panose="02000703000000020004" pitchFamily="50" charset="-127"/>
              </a:rPr>
              <a:t>IPCC/AICC </a:t>
            </a:r>
            <a:r>
              <a:rPr lang="ko-KR" altLang="en-US" sz="1200" b="1" spc="-4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SemiBold" panose="02000703000000020004" pitchFamily="50" charset="-127"/>
              </a:rPr>
              <a:t>구축 노하우를 기반으로 고객 맞춤형 서비스 및 </a:t>
            </a:r>
            <a:r>
              <a:rPr lang="en-US" altLang="ko-KR" sz="1200" b="1" spc="-4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SemiBold" panose="02000703000000020004" pitchFamily="50" charset="-127"/>
              </a:rPr>
              <a:t>Digital Transformation</a:t>
            </a:r>
            <a:r>
              <a:rPr lang="ko-KR" altLang="en-US" sz="1200" b="1" spc="-4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SemiBold" panose="02000703000000020004" pitchFamily="50" charset="-127"/>
              </a:rPr>
              <a:t>을 제공합니다</a:t>
            </a:r>
            <a:r>
              <a:rPr lang="en-US" altLang="ko-KR" sz="1200" b="1" spc="-40" dirty="0"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SemiBold" panose="02000703000000020004" pitchFamily="50" charset="-127"/>
              </a:rPr>
              <a:t>.</a:t>
            </a:r>
          </a:p>
        </p:txBody>
      </p:sp>
      <p:sp>
        <p:nvSpPr>
          <p:cNvPr id="32" name="제목 1">
            <a:extLst>
              <a:ext uri="{FF2B5EF4-FFF2-40B4-BE49-F238E27FC236}">
                <a16:creationId xmlns:a16="http://schemas.microsoft.com/office/drawing/2014/main" id="{BCED6A5F-8E0B-B931-7C94-0A0841E46EC1}"/>
              </a:ext>
            </a:extLst>
          </p:cNvPr>
          <p:cNvSpPr txBox="1">
            <a:spLocks/>
          </p:cNvSpPr>
          <p:nvPr/>
        </p:nvSpPr>
        <p:spPr>
          <a:xfrm>
            <a:off x="348111" y="324881"/>
            <a:ext cx="1883299" cy="4868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8000"/>
              </a:lnSpc>
            </a:pPr>
            <a:r>
              <a:rPr lang="ko-KR" altLang="en-US" sz="1800" b="1" spc="-80" dirty="0">
                <a:solidFill>
                  <a:srgbClr val="033E78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Pretendard ExtraBold" panose="02000903000000020004" pitchFamily="50" charset="-127"/>
              </a:rPr>
              <a:t>사업소개 </a:t>
            </a:r>
            <a:r>
              <a:rPr lang="en-US" altLang="ko-KR" sz="1800" b="1" spc="-80" dirty="0">
                <a:solidFill>
                  <a:srgbClr val="033E78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Pretendard ExtraBold" panose="02000903000000020004" pitchFamily="50" charset="-127"/>
              </a:rPr>
              <a:t>(1)</a:t>
            </a:r>
          </a:p>
        </p:txBody>
      </p:sp>
      <p:sp>
        <p:nvSpPr>
          <p:cNvPr id="558" name="사각형: 둥근 모서리 557">
            <a:extLst>
              <a:ext uri="{FF2B5EF4-FFF2-40B4-BE49-F238E27FC236}">
                <a16:creationId xmlns:a16="http://schemas.microsoft.com/office/drawing/2014/main" id="{931081D1-CDF0-E9C2-AF65-65FE9AA76C13}"/>
              </a:ext>
            </a:extLst>
          </p:cNvPr>
          <p:cNvSpPr/>
          <p:nvPr/>
        </p:nvSpPr>
        <p:spPr>
          <a:xfrm flipV="1">
            <a:off x="2280027" y="1560127"/>
            <a:ext cx="5146824" cy="247624"/>
          </a:xfrm>
          <a:prstGeom prst="roundRect">
            <a:avLst>
              <a:gd name="adj" fmla="val 2235"/>
            </a:avLst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000" b="1" i="0" u="none" strike="noStrike" kern="0" cap="none" spc="-70" normalizeH="0" baseline="0" noProof="0" dirty="0">
              <a:ln>
                <a:noFill/>
              </a:ln>
              <a:solidFill>
                <a:srgbClr val="5935DB"/>
              </a:solidFill>
              <a:effectLst/>
              <a:uLnTx/>
              <a:uFillTx/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grpSp>
        <p:nvGrpSpPr>
          <p:cNvPr id="559" name="그룹 558">
            <a:extLst>
              <a:ext uri="{FF2B5EF4-FFF2-40B4-BE49-F238E27FC236}">
                <a16:creationId xmlns:a16="http://schemas.microsoft.com/office/drawing/2014/main" id="{89AA2758-352A-814F-7FF3-5DF28F3E6920}"/>
              </a:ext>
            </a:extLst>
          </p:cNvPr>
          <p:cNvGrpSpPr/>
          <p:nvPr/>
        </p:nvGrpSpPr>
        <p:grpSpPr>
          <a:xfrm>
            <a:off x="4088816" y="1593981"/>
            <a:ext cx="1763983" cy="167557"/>
            <a:chOff x="2560046" y="1632863"/>
            <a:chExt cx="1731650" cy="145501"/>
          </a:xfrm>
        </p:grpSpPr>
        <p:sp>
          <p:nvSpPr>
            <p:cNvPr id="560" name="제목 1">
              <a:extLst>
                <a:ext uri="{FF2B5EF4-FFF2-40B4-BE49-F238E27FC236}">
                  <a16:creationId xmlns:a16="http://schemas.microsoft.com/office/drawing/2014/main" id="{3A6786F4-0DEC-53B8-CCD5-44988F78E921}"/>
                </a:ext>
              </a:extLst>
            </p:cNvPr>
            <p:cNvSpPr txBox="1">
              <a:spLocks/>
            </p:cNvSpPr>
            <p:nvPr/>
          </p:nvSpPr>
          <p:spPr>
            <a:xfrm>
              <a:off x="2560046" y="1632863"/>
              <a:ext cx="1731650" cy="14550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1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1" hangingPunct="1">
                <a:lnSpc>
                  <a:spcPct val="118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00" b="1" i="0" u="none" strike="noStrike" kern="1200" cap="none" spc="-7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Pretendard ExtraBold" panose="02000903000000020004" pitchFamily="50" charset="-127"/>
                </a:rPr>
                <a:t>AI</a:t>
              </a:r>
              <a:r>
                <a:rPr kumimoji="0" lang="ko-KR" altLang="en-US" sz="1000" b="1" i="0" u="none" strike="noStrike" kern="1200" cap="none" spc="-7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Pretendard ExtraBold" panose="02000903000000020004" pitchFamily="50" charset="-127"/>
                </a:rPr>
                <a:t>컨택센터</a:t>
              </a:r>
              <a:endParaRPr kumimoji="0" lang="en-US" altLang="ko-KR" sz="1000" b="1" i="0" u="none" strike="noStrike" kern="1200" cap="none" spc="-7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ExtraBold" panose="02000903000000020004" pitchFamily="50" charset="-127"/>
              </a:endParaRPr>
            </a:p>
          </p:txBody>
        </p:sp>
        <p:pic>
          <p:nvPicPr>
            <p:cNvPr id="561" name="그림 560">
              <a:extLst>
                <a:ext uri="{FF2B5EF4-FFF2-40B4-BE49-F238E27FC236}">
                  <a16:creationId xmlns:a16="http://schemas.microsoft.com/office/drawing/2014/main" id="{4A23B062-CE95-14D9-0D9B-77E49E887D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3513" y="1650068"/>
              <a:ext cx="203676" cy="117114"/>
            </a:xfrm>
            <a:prstGeom prst="rect">
              <a:avLst/>
            </a:prstGeom>
          </p:spPr>
        </p:pic>
      </p:grpSp>
      <p:sp>
        <p:nvSpPr>
          <p:cNvPr id="344" name="사각형: 둥근 모서리 343">
            <a:extLst>
              <a:ext uri="{FF2B5EF4-FFF2-40B4-BE49-F238E27FC236}">
                <a16:creationId xmlns:a16="http://schemas.microsoft.com/office/drawing/2014/main" id="{A685294D-A6DB-EB0E-FF76-58FB1795E0EC}"/>
              </a:ext>
            </a:extLst>
          </p:cNvPr>
          <p:cNvSpPr/>
          <p:nvPr/>
        </p:nvSpPr>
        <p:spPr>
          <a:xfrm flipV="1">
            <a:off x="860933" y="1244826"/>
            <a:ext cx="8416965" cy="247624"/>
          </a:xfrm>
          <a:prstGeom prst="roundRect">
            <a:avLst>
              <a:gd name="adj" fmla="val 2235"/>
            </a:avLst>
          </a:prstGeom>
          <a:solidFill>
            <a:srgbClr val="A5A5A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000" b="1" i="0" u="none" strike="noStrike" kern="0" cap="none" spc="-70" normalizeH="0" baseline="0" noProof="0" dirty="0">
              <a:ln>
                <a:noFill/>
              </a:ln>
              <a:solidFill>
                <a:srgbClr val="5935DB"/>
              </a:solidFill>
              <a:effectLst/>
              <a:uLnTx/>
              <a:uFillTx/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345" name="제목 1">
            <a:extLst>
              <a:ext uri="{FF2B5EF4-FFF2-40B4-BE49-F238E27FC236}">
                <a16:creationId xmlns:a16="http://schemas.microsoft.com/office/drawing/2014/main" id="{3BF5A8A3-368D-3269-FE2B-A42BB5CFBE87}"/>
              </a:ext>
            </a:extLst>
          </p:cNvPr>
          <p:cNvSpPr txBox="1">
            <a:spLocks/>
          </p:cNvSpPr>
          <p:nvPr/>
        </p:nvSpPr>
        <p:spPr>
          <a:xfrm>
            <a:off x="4031815" y="1278680"/>
            <a:ext cx="1535466" cy="1675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1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1" i="0" u="none" strike="noStrike" kern="1200" cap="none" spc="-7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ExtraBold" panose="02000903000000020004" pitchFamily="50" charset="-127"/>
              </a:rPr>
              <a:t>AI</a:t>
            </a:r>
            <a:r>
              <a:rPr kumimoji="0" lang="ko-KR" altLang="en-US" sz="1050" b="1" i="0" u="none" strike="noStrike" kern="1200" cap="none" spc="-7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ExtraBold" panose="02000903000000020004" pitchFamily="50" charset="-127"/>
              </a:rPr>
              <a:t>컨택센터</a:t>
            </a:r>
            <a:r>
              <a:rPr kumimoji="0" lang="ko-KR" altLang="en-US" sz="1050" b="1" i="0" u="none" strike="noStrike" kern="1200" cap="none" spc="-7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ExtraBold" panose="02000903000000020004" pitchFamily="50" charset="-127"/>
              </a:rPr>
              <a:t> 사업 범위</a:t>
            </a:r>
            <a:endParaRPr kumimoji="0" lang="en-US" altLang="ko-KR" sz="1050" b="1" i="0" u="none" strike="noStrike" kern="1200" cap="none" spc="-7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에스코어 드림 4 Regular" panose="020B0503030302020204" pitchFamily="34" charset="-127"/>
              <a:ea typeface="에스코어 드림 4 Regular" panose="020B0503030302020204" pitchFamily="34" charset="-127"/>
              <a:cs typeface="Pretendard ExtraBold" panose="02000903000000020004" pitchFamily="50" charset="-127"/>
            </a:endParaRPr>
          </a:p>
        </p:txBody>
      </p:sp>
      <p:sp>
        <p:nvSpPr>
          <p:cNvPr id="346" name="사각형: 둥근 모서리 345">
            <a:extLst>
              <a:ext uri="{FF2B5EF4-FFF2-40B4-BE49-F238E27FC236}">
                <a16:creationId xmlns:a16="http://schemas.microsoft.com/office/drawing/2014/main" id="{82CED6C0-601D-1792-4B85-97436C693F62}"/>
              </a:ext>
            </a:extLst>
          </p:cNvPr>
          <p:cNvSpPr/>
          <p:nvPr/>
        </p:nvSpPr>
        <p:spPr>
          <a:xfrm flipV="1">
            <a:off x="7493541" y="1548079"/>
            <a:ext cx="1778872" cy="247624"/>
          </a:xfrm>
          <a:prstGeom prst="roundRect">
            <a:avLst>
              <a:gd name="adj" fmla="val 2235"/>
            </a:avLst>
          </a:prstGeom>
          <a:solidFill>
            <a:srgbClr val="214E9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000" b="1" i="0" u="none" strike="noStrike" kern="0" cap="none" spc="-70" normalizeH="0" baseline="0" noProof="0" dirty="0">
              <a:ln>
                <a:noFill/>
              </a:ln>
              <a:solidFill>
                <a:srgbClr val="214E93"/>
              </a:solidFill>
              <a:effectLst/>
              <a:uLnTx/>
              <a:uFillTx/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347" name="제목 1">
            <a:extLst>
              <a:ext uri="{FF2B5EF4-FFF2-40B4-BE49-F238E27FC236}">
                <a16:creationId xmlns:a16="http://schemas.microsoft.com/office/drawing/2014/main" id="{E47A9D23-A8B2-C4BE-A9F2-87DFE329F8E4}"/>
              </a:ext>
            </a:extLst>
          </p:cNvPr>
          <p:cNvSpPr txBox="1">
            <a:spLocks/>
          </p:cNvSpPr>
          <p:nvPr/>
        </p:nvSpPr>
        <p:spPr>
          <a:xfrm>
            <a:off x="7624339" y="1581933"/>
            <a:ext cx="1547444" cy="1675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1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00" b="1" i="0" u="none" strike="noStrike" kern="1200" cap="none" spc="-7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ExtraBold" panose="02000903000000020004" pitchFamily="50" charset="-127"/>
              </a:rPr>
              <a:t>고객사별 솔루션</a:t>
            </a:r>
            <a:endParaRPr kumimoji="0" lang="en-US" altLang="ko-KR" sz="1000" b="1" i="0" u="none" strike="noStrike" kern="1200" cap="none" spc="-7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에스코어 드림 4 Regular" panose="020B0503030302020204" pitchFamily="34" charset="-127"/>
              <a:ea typeface="에스코어 드림 4 Regular" panose="020B0503030302020204" pitchFamily="34" charset="-127"/>
              <a:cs typeface="Pretendard ExtraBold" panose="02000903000000020004" pitchFamily="50" charset="-127"/>
            </a:endParaRPr>
          </a:p>
        </p:txBody>
      </p:sp>
      <p:sp>
        <p:nvSpPr>
          <p:cNvPr id="348" name="사각형: 둥근 모서리 347">
            <a:extLst>
              <a:ext uri="{FF2B5EF4-FFF2-40B4-BE49-F238E27FC236}">
                <a16:creationId xmlns:a16="http://schemas.microsoft.com/office/drawing/2014/main" id="{6579799B-D579-0ADD-4B5C-465F2206A73B}"/>
              </a:ext>
            </a:extLst>
          </p:cNvPr>
          <p:cNvSpPr/>
          <p:nvPr/>
        </p:nvSpPr>
        <p:spPr>
          <a:xfrm flipV="1">
            <a:off x="2274466" y="1811830"/>
            <a:ext cx="5152385" cy="3116222"/>
          </a:xfrm>
          <a:prstGeom prst="roundRect">
            <a:avLst>
              <a:gd name="adj" fmla="val 0"/>
            </a:avLst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000" b="1" i="0" u="none" strike="noStrike" kern="0" cap="none" spc="-70" normalizeH="0" baseline="0" noProof="0" dirty="0">
              <a:ln>
                <a:noFill/>
              </a:ln>
              <a:solidFill>
                <a:srgbClr val="5935DB"/>
              </a:solidFill>
              <a:effectLst/>
              <a:uLnTx/>
              <a:uFillTx/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349" name="사각형: 둥근 모서리 348">
            <a:extLst>
              <a:ext uri="{FF2B5EF4-FFF2-40B4-BE49-F238E27FC236}">
                <a16:creationId xmlns:a16="http://schemas.microsoft.com/office/drawing/2014/main" id="{4CE47959-76C6-80F1-8B10-7ED51A094C2F}"/>
              </a:ext>
            </a:extLst>
          </p:cNvPr>
          <p:cNvSpPr/>
          <p:nvPr/>
        </p:nvSpPr>
        <p:spPr>
          <a:xfrm flipV="1">
            <a:off x="4171129" y="1879617"/>
            <a:ext cx="3153493" cy="208234"/>
          </a:xfrm>
          <a:prstGeom prst="roundRect">
            <a:avLst>
              <a:gd name="adj" fmla="val 2235"/>
            </a:avLst>
          </a:prstGeom>
          <a:solidFill>
            <a:srgbClr val="7C7C7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000" b="1" i="0" u="none" strike="noStrike" kern="0" cap="none" spc="-70" normalizeH="0" baseline="0" noProof="0" dirty="0">
              <a:ln>
                <a:noFill/>
              </a:ln>
              <a:solidFill>
                <a:srgbClr val="5935DB"/>
              </a:solidFill>
              <a:effectLst/>
              <a:uLnTx/>
              <a:uFillTx/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350" name="제목 1">
            <a:extLst>
              <a:ext uri="{FF2B5EF4-FFF2-40B4-BE49-F238E27FC236}">
                <a16:creationId xmlns:a16="http://schemas.microsoft.com/office/drawing/2014/main" id="{11203C76-C58D-10B2-D3F8-8D1304879574}"/>
              </a:ext>
            </a:extLst>
          </p:cNvPr>
          <p:cNvSpPr txBox="1">
            <a:spLocks/>
          </p:cNvSpPr>
          <p:nvPr/>
        </p:nvSpPr>
        <p:spPr>
          <a:xfrm>
            <a:off x="4409674" y="1892910"/>
            <a:ext cx="2753395" cy="1675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1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-7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ExtraBold" panose="02000903000000020004" pitchFamily="50" charset="-127"/>
              </a:rPr>
              <a:t>AI(</a:t>
            </a:r>
            <a:r>
              <a:rPr kumimoji="0" lang="ko-KR" altLang="en-US" sz="1000" b="1" i="0" u="none" strike="noStrike" kern="1200" cap="none" spc="-7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ExtraBold" panose="02000903000000020004" pitchFamily="50" charset="-127"/>
              </a:rPr>
              <a:t>인공지능</a:t>
            </a:r>
            <a:r>
              <a:rPr kumimoji="0" lang="en-US" altLang="ko-KR" sz="1000" b="1" i="0" u="none" strike="noStrike" kern="1200" cap="none" spc="-7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ExtraBold" panose="02000903000000020004" pitchFamily="50" charset="-127"/>
              </a:rPr>
              <a:t>)</a:t>
            </a:r>
            <a:r>
              <a:rPr kumimoji="0" lang="ko-KR" altLang="en-US" sz="1000" b="1" i="0" u="none" strike="noStrike" kern="1200" cap="none" spc="-7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ExtraBold" panose="02000903000000020004" pitchFamily="50" charset="-127"/>
              </a:rPr>
              <a:t>영역</a:t>
            </a:r>
            <a:endParaRPr kumimoji="0" lang="en-US" altLang="ko-KR" sz="1000" b="1" i="0" u="none" strike="noStrike" kern="1200" cap="none" spc="-7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에스코어 드림 4 Regular" panose="020B0503030302020204" pitchFamily="34" charset="-127"/>
              <a:ea typeface="에스코어 드림 4 Regular" panose="020B0503030302020204" pitchFamily="34" charset="-127"/>
              <a:cs typeface="Pretendard ExtraBold" panose="02000903000000020004" pitchFamily="50" charset="-127"/>
            </a:endParaRPr>
          </a:p>
        </p:txBody>
      </p:sp>
      <p:sp>
        <p:nvSpPr>
          <p:cNvPr id="351" name="사각형: 둥근 모서리 350">
            <a:extLst>
              <a:ext uri="{FF2B5EF4-FFF2-40B4-BE49-F238E27FC236}">
                <a16:creationId xmlns:a16="http://schemas.microsoft.com/office/drawing/2014/main" id="{EDE99399-C4CE-4C2B-DB22-E2A93F2135AD}"/>
              </a:ext>
            </a:extLst>
          </p:cNvPr>
          <p:cNvSpPr/>
          <p:nvPr/>
        </p:nvSpPr>
        <p:spPr>
          <a:xfrm flipV="1">
            <a:off x="4170993" y="2084439"/>
            <a:ext cx="3144667" cy="1256907"/>
          </a:xfrm>
          <a:prstGeom prst="roundRect">
            <a:avLst>
              <a:gd name="adj" fmla="val 0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000" b="1" i="0" u="none" strike="noStrike" kern="0" cap="none" spc="-70" normalizeH="0" baseline="0" noProof="0" dirty="0">
              <a:ln>
                <a:noFill/>
              </a:ln>
              <a:solidFill>
                <a:srgbClr val="5935DB"/>
              </a:solidFill>
              <a:effectLst/>
              <a:uLnTx/>
              <a:uFillTx/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352" name="사각형: 둥근 모서리 351">
            <a:extLst>
              <a:ext uri="{FF2B5EF4-FFF2-40B4-BE49-F238E27FC236}">
                <a16:creationId xmlns:a16="http://schemas.microsoft.com/office/drawing/2014/main" id="{3D6C4DBB-9D2D-0BAC-19BE-D457F7EA458A}"/>
              </a:ext>
            </a:extLst>
          </p:cNvPr>
          <p:cNvSpPr/>
          <p:nvPr/>
        </p:nvSpPr>
        <p:spPr>
          <a:xfrm flipV="1">
            <a:off x="7493541" y="1796814"/>
            <a:ext cx="1778872" cy="855765"/>
          </a:xfrm>
          <a:prstGeom prst="roundRect">
            <a:avLst>
              <a:gd name="adj" fmla="val 0"/>
            </a:avLst>
          </a:prstGeom>
          <a:solidFill>
            <a:srgbClr val="F3F4F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000" b="1" i="0" u="none" strike="noStrike" kern="0" cap="none" spc="-70" normalizeH="0" baseline="0" noProof="0" dirty="0">
              <a:ln>
                <a:noFill/>
              </a:ln>
              <a:solidFill>
                <a:srgbClr val="214E93"/>
              </a:solidFill>
              <a:effectLst/>
              <a:uLnTx/>
              <a:uFillTx/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353" name="사각형: 둥근 모서리 352">
            <a:extLst>
              <a:ext uri="{FF2B5EF4-FFF2-40B4-BE49-F238E27FC236}">
                <a16:creationId xmlns:a16="http://schemas.microsoft.com/office/drawing/2014/main" id="{7326B797-6594-2800-F71B-0E9B28464DF2}"/>
              </a:ext>
            </a:extLst>
          </p:cNvPr>
          <p:cNvSpPr/>
          <p:nvPr/>
        </p:nvSpPr>
        <p:spPr>
          <a:xfrm>
            <a:off x="7589748" y="1903103"/>
            <a:ext cx="488260" cy="284378"/>
          </a:xfrm>
          <a:prstGeom prst="roundRect">
            <a:avLst>
              <a:gd name="adj" fmla="val 0"/>
            </a:avLst>
          </a:prstGeom>
          <a:solidFill>
            <a:srgbClr val="E5EDFF"/>
          </a:solidFill>
          <a:ln w="6350" cap="flat" cmpd="sng" algn="ctr">
            <a:solidFill>
              <a:srgbClr val="4472C4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000" b="1" i="0" u="none" strike="noStrike" kern="0" cap="none" spc="-70" normalizeH="0" baseline="0" noProof="0" dirty="0">
              <a:ln>
                <a:noFill/>
              </a:ln>
              <a:solidFill>
                <a:srgbClr val="5935DB"/>
              </a:solidFill>
              <a:effectLst/>
              <a:uLnTx/>
              <a:uFillTx/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354" name="제목 1">
            <a:extLst>
              <a:ext uri="{FF2B5EF4-FFF2-40B4-BE49-F238E27FC236}">
                <a16:creationId xmlns:a16="http://schemas.microsoft.com/office/drawing/2014/main" id="{4090B391-B973-B1EC-8227-A69E6F6CD4A9}"/>
              </a:ext>
            </a:extLst>
          </p:cNvPr>
          <p:cNvSpPr txBox="1">
            <a:spLocks/>
          </p:cNvSpPr>
          <p:nvPr/>
        </p:nvSpPr>
        <p:spPr>
          <a:xfrm>
            <a:off x="7587803" y="1941282"/>
            <a:ext cx="485209" cy="2014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1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900" b="1" i="0" u="none" strike="noStrike" kern="1200" cap="none" spc="-70" normalizeH="0" baseline="0" noProof="0" dirty="0">
                <a:ln>
                  <a:noFill/>
                </a:ln>
                <a:solidFill>
                  <a:srgbClr val="214E93"/>
                </a:soli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ExtraBold" panose="02000903000000020004" pitchFamily="50" charset="-127"/>
              </a:rPr>
              <a:t>은행</a:t>
            </a:r>
            <a:endParaRPr kumimoji="0" lang="en-US" altLang="ko-KR" sz="900" b="1" i="0" u="none" strike="noStrike" kern="1200" cap="none" spc="-70" normalizeH="0" baseline="0" noProof="0" dirty="0">
              <a:ln>
                <a:noFill/>
              </a:ln>
              <a:solidFill>
                <a:srgbClr val="214E93"/>
              </a:solidFill>
              <a:effectLst/>
              <a:uLnTx/>
              <a:uFillTx/>
              <a:latin typeface="에스코어 드림 4 Regular" panose="020B0503030302020204" pitchFamily="34" charset="-127"/>
              <a:ea typeface="에스코어 드림 4 Regular" panose="020B0503030302020204" pitchFamily="34" charset="-127"/>
              <a:cs typeface="Pretendard ExtraBold" panose="02000903000000020004" pitchFamily="50" charset="-127"/>
            </a:endParaRPr>
          </a:p>
        </p:txBody>
      </p:sp>
      <p:sp>
        <p:nvSpPr>
          <p:cNvPr id="355" name="사각형: 둥근 모서리 354">
            <a:extLst>
              <a:ext uri="{FF2B5EF4-FFF2-40B4-BE49-F238E27FC236}">
                <a16:creationId xmlns:a16="http://schemas.microsoft.com/office/drawing/2014/main" id="{A5A454FB-5066-11CA-267C-F777C1D11AAD}"/>
              </a:ext>
            </a:extLst>
          </p:cNvPr>
          <p:cNvSpPr/>
          <p:nvPr/>
        </p:nvSpPr>
        <p:spPr>
          <a:xfrm>
            <a:off x="8127444" y="1908491"/>
            <a:ext cx="488260" cy="284378"/>
          </a:xfrm>
          <a:prstGeom prst="roundRect">
            <a:avLst>
              <a:gd name="adj" fmla="val 0"/>
            </a:avLst>
          </a:prstGeom>
          <a:solidFill>
            <a:srgbClr val="E5EDFF"/>
          </a:solidFill>
          <a:ln w="6350" cap="flat" cmpd="sng" algn="ctr">
            <a:solidFill>
              <a:srgbClr val="4472C4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000" b="1" i="0" u="none" strike="noStrike" kern="0" cap="none" spc="-70" normalizeH="0" baseline="0" noProof="0" dirty="0">
              <a:ln>
                <a:noFill/>
              </a:ln>
              <a:solidFill>
                <a:srgbClr val="5935DB"/>
              </a:solidFill>
              <a:effectLst/>
              <a:uLnTx/>
              <a:uFillTx/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356" name="제목 1">
            <a:extLst>
              <a:ext uri="{FF2B5EF4-FFF2-40B4-BE49-F238E27FC236}">
                <a16:creationId xmlns:a16="http://schemas.microsoft.com/office/drawing/2014/main" id="{D320C5EB-2692-A144-FDC1-AD92E67E7C2B}"/>
              </a:ext>
            </a:extLst>
          </p:cNvPr>
          <p:cNvSpPr txBox="1">
            <a:spLocks/>
          </p:cNvSpPr>
          <p:nvPr/>
        </p:nvSpPr>
        <p:spPr>
          <a:xfrm>
            <a:off x="8133851" y="1941208"/>
            <a:ext cx="498252" cy="2014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1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900" b="1" i="0" u="none" strike="noStrike" kern="1200" cap="none" spc="-70" normalizeH="0" baseline="0" noProof="0" dirty="0">
                <a:ln>
                  <a:noFill/>
                </a:ln>
                <a:solidFill>
                  <a:srgbClr val="214E93"/>
                </a:soli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ExtraBold" panose="02000903000000020004" pitchFamily="50" charset="-127"/>
              </a:rPr>
              <a:t>카드</a:t>
            </a:r>
            <a:endParaRPr kumimoji="0" lang="en-US" altLang="ko-KR" sz="900" b="1" i="0" u="none" strike="noStrike" kern="1200" cap="none" spc="-70" normalizeH="0" baseline="0" noProof="0" dirty="0">
              <a:ln>
                <a:noFill/>
              </a:ln>
              <a:solidFill>
                <a:srgbClr val="214E93"/>
              </a:solidFill>
              <a:effectLst/>
              <a:uLnTx/>
              <a:uFillTx/>
              <a:latin typeface="에스코어 드림 4 Regular" panose="020B0503030302020204" pitchFamily="34" charset="-127"/>
              <a:ea typeface="에스코어 드림 4 Regular" panose="020B0503030302020204" pitchFamily="34" charset="-127"/>
              <a:cs typeface="Pretendard ExtraBold" panose="02000903000000020004" pitchFamily="50" charset="-127"/>
            </a:endParaRPr>
          </a:p>
        </p:txBody>
      </p:sp>
      <p:sp>
        <p:nvSpPr>
          <p:cNvPr id="357" name="사각형: 둥근 모서리 356">
            <a:extLst>
              <a:ext uri="{FF2B5EF4-FFF2-40B4-BE49-F238E27FC236}">
                <a16:creationId xmlns:a16="http://schemas.microsoft.com/office/drawing/2014/main" id="{78156D1C-8527-5328-AFC2-F27FC3942524}"/>
              </a:ext>
            </a:extLst>
          </p:cNvPr>
          <p:cNvSpPr/>
          <p:nvPr/>
        </p:nvSpPr>
        <p:spPr>
          <a:xfrm>
            <a:off x="8659040" y="1903103"/>
            <a:ext cx="488260" cy="284378"/>
          </a:xfrm>
          <a:prstGeom prst="roundRect">
            <a:avLst>
              <a:gd name="adj" fmla="val 0"/>
            </a:avLst>
          </a:prstGeom>
          <a:solidFill>
            <a:srgbClr val="E5EDFF"/>
          </a:solidFill>
          <a:ln w="6350" cap="flat" cmpd="sng" algn="ctr">
            <a:solidFill>
              <a:srgbClr val="4472C4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000" b="1" i="0" u="none" strike="noStrike" kern="0" cap="none" spc="-70" normalizeH="0" baseline="0" noProof="0" dirty="0">
              <a:ln>
                <a:noFill/>
              </a:ln>
              <a:solidFill>
                <a:srgbClr val="5935DB"/>
              </a:solidFill>
              <a:effectLst/>
              <a:uLnTx/>
              <a:uFillTx/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358" name="제목 1">
            <a:extLst>
              <a:ext uri="{FF2B5EF4-FFF2-40B4-BE49-F238E27FC236}">
                <a16:creationId xmlns:a16="http://schemas.microsoft.com/office/drawing/2014/main" id="{F92CAF23-A20C-4D8F-B0E8-C69B595FD848}"/>
              </a:ext>
            </a:extLst>
          </p:cNvPr>
          <p:cNvSpPr txBox="1">
            <a:spLocks/>
          </p:cNvSpPr>
          <p:nvPr/>
        </p:nvSpPr>
        <p:spPr>
          <a:xfrm>
            <a:off x="8662923" y="1941208"/>
            <a:ext cx="498252" cy="2014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1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900" b="1" i="0" u="none" strike="noStrike" kern="1200" cap="none" spc="-70" normalizeH="0" baseline="0" noProof="0" dirty="0" err="1">
                <a:ln>
                  <a:noFill/>
                </a:ln>
                <a:solidFill>
                  <a:srgbClr val="214E93"/>
                </a:soli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ExtraBold" panose="02000903000000020004" pitchFamily="50" charset="-127"/>
              </a:rPr>
              <a:t>손보</a:t>
            </a:r>
            <a:endParaRPr kumimoji="0" lang="en-US" altLang="ko-KR" sz="900" b="1" i="0" u="none" strike="noStrike" kern="1200" cap="none" spc="-70" normalizeH="0" baseline="0" noProof="0" dirty="0">
              <a:ln>
                <a:noFill/>
              </a:ln>
              <a:solidFill>
                <a:srgbClr val="214E93"/>
              </a:solidFill>
              <a:effectLst/>
              <a:uLnTx/>
              <a:uFillTx/>
              <a:latin typeface="에스코어 드림 4 Regular" panose="020B0503030302020204" pitchFamily="34" charset="-127"/>
              <a:ea typeface="에스코어 드림 4 Regular" panose="020B0503030302020204" pitchFamily="34" charset="-127"/>
              <a:cs typeface="Pretendard ExtraBold" panose="02000903000000020004" pitchFamily="50" charset="-127"/>
            </a:endParaRPr>
          </a:p>
        </p:txBody>
      </p:sp>
      <p:sp>
        <p:nvSpPr>
          <p:cNvPr id="359" name="사각형: 둥근 모서리 358">
            <a:extLst>
              <a:ext uri="{FF2B5EF4-FFF2-40B4-BE49-F238E27FC236}">
                <a16:creationId xmlns:a16="http://schemas.microsoft.com/office/drawing/2014/main" id="{DDD14E71-A816-85C9-6F48-3CF837B7A26A}"/>
              </a:ext>
            </a:extLst>
          </p:cNvPr>
          <p:cNvSpPr/>
          <p:nvPr/>
        </p:nvSpPr>
        <p:spPr>
          <a:xfrm>
            <a:off x="7595235" y="2231761"/>
            <a:ext cx="488260" cy="284378"/>
          </a:xfrm>
          <a:prstGeom prst="roundRect">
            <a:avLst>
              <a:gd name="adj" fmla="val 0"/>
            </a:avLst>
          </a:prstGeom>
          <a:solidFill>
            <a:srgbClr val="E5EDFF"/>
          </a:solidFill>
          <a:ln w="6350" cap="flat" cmpd="sng" algn="ctr">
            <a:solidFill>
              <a:srgbClr val="4472C4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000" b="1" i="0" u="none" strike="noStrike" kern="0" cap="none" spc="-70" normalizeH="0" baseline="0" noProof="0" dirty="0">
              <a:ln>
                <a:noFill/>
              </a:ln>
              <a:solidFill>
                <a:srgbClr val="5935DB"/>
              </a:solidFill>
              <a:effectLst/>
              <a:uLnTx/>
              <a:uFillTx/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360" name="제목 1">
            <a:extLst>
              <a:ext uri="{FF2B5EF4-FFF2-40B4-BE49-F238E27FC236}">
                <a16:creationId xmlns:a16="http://schemas.microsoft.com/office/drawing/2014/main" id="{FE413EE1-21CD-2757-BED3-86F682AA9CF7}"/>
              </a:ext>
            </a:extLst>
          </p:cNvPr>
          <p:cNvSpPr txBox="1">
            <a:spLocks/>
          </p:cNvSpPr>
          <p:nvPr/>
        </p:nvSpPr>
        <p:spPr>
          <a:xfrm>
            <a:off x="7593290" y="2269941"/>
            <a:ext cx="485209" cy="2014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1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900" b="1" i="0" u="none" strike="noStrike" kern="1200" cap="none" spc="-70" normalizeH="0" baseline="0" noProof="0" dirty="0">
                <a:ln>
                  <a:noFill/>
                </a:ln>
                <a:solidFill>
                  <a:srgbClr val="214E93"/>
                </a:soli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ExtraBold" panose="02000903000000020004" pitchFamily="50" charset="-127"/>
              </a:rPr>
              <a:t>증권</a:t>
            </a:r>
            <a:endParaRPr kumimoji="0" lang="en-US" altLang="ko-KR" sz="900" b="1" i="0" u="none" strike="noStrike" kern="1200" cap="none" spc="-70" normalizeH="0" baseline="0" noProof="0" dirty="0">
              <a:ln>
                <a:noFill/>
              </a:ln>
              <a:solidFill>
                <a:srgbClr val="214E93"/>
              </a:solidFill>
              <a:effectLst/>
              <a:uLnTx/>
              <a:uFillTx/>
              <a:latin typeface="에스코어 드림 4 Regular" panose="020B0503030302020204" pitchFamily="34" charset="-127"/>
              <a:ea typeface="에스코어 드림 4 Regular" panose="020B0503030302020204" pitchFamily="34" charset="-127"/>
              <a:cs typeface="Pretendard ExtraBold" panose="02000903000000020004" pitchFamily="50" charset="-127"/>
            </a:endParaRPr>
          </a:p>
        </p:txBody>
      </p:sp>
      <p:sp>
        <p:nvSpPr>
          <p:cNvPr id="361" name="사각형: 둥근 모서리 360">
            <a:extLst>
              <a:ext uri="{FF2B5EF4-FFF2-40B4-BE49-F238E27FC236}">
                <a16:creationId xmlns:a16="http://schemas.microsoft.com/office/drawing/2014/main" id="{1A75AD71-7A02-920D-D89C-035388CA0444}"/>
              </a:ext>
            </a:extLst>
          </p:cNvPr>
          <p:cNvSpPr/>
          <p:nvPr/>
        </p:nvSpPr>
        <p:spPr>
          <a:xfrm>
            <a:off x="8132930" y="2237149"/>
            <a:ext cx="488260" cy="284378"/>
          </a:xfrm>
          <a:prstGeom prst="roundRect">
            <a:avLst>
              <a:gd name="adj" fmla="val 0"/>
            </a:avLst>
          </a:prstGeom>
          <a:solidFill>
            <a:srgbClr val="E5EDFF"/>
          </a:solidFill>
          <a:ln w="6350" cap="flat" cmpd="sng" algn="ctr">
            <a:solidFill>
              <a:srgbClr val="4472C4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000" b="1" i="0" u="none" strike="noStrike" kern="0" cap="none" spc="-70" normalizeH="0" baseline="0" noProof="0" dirty="0">
              <a:ln>
                <a:noFill/>
              </a:ln>
              <a:solidFill>
                <a:srgbClr val="5935DB"/>
              </a:solidFill>
              <a:effectLst/>
              <a:uLnTx/>
              <a:uFillTx/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362" name="제목 1">
            <a:extLst>
              <a:ext uri="{FF2B5EF4-FFF2-40B4-BE49-F238E27FC236}">
                <a16:creationId xmlns:a16="http://schemas.microsoft.com/office/drawing/2014/main" id="{D111A737-D712-DD28-6172-F8E50401BB80}"/>
              </a:ext>
            </a:extLst>
          </p:cNvPr>
          <p:cNvSpPr txBox="1">
            <a:spLocks/>
          </p:cNvSpPr>
          <p:nvPr/>
        </p:nvSpPr>
        <p:spPr>
          <a:xfrm>
            <a:off x="8031017" y="2269866"/>
            <a:ext cx="707493" cy="2014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1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800" b="1" i="0" u="none" strike="noStrike" kern="1200" cap="none" spc="-70" normalizeH="0" baseline="0" noProof="0" dirty="0">
                <a:ln>
                  <a:noFill/>
                </a:ln>
                <a:solidFill>
                  <a:srgbClr val="214E93"/>
                </a:soli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ExtraBold" panose="02000903000000020004" pitchFamily="50" charset="-127"/>
              </a:rPr>
              <a:t>저축은행</a:t>
            </a:r>
            <a:endParaRPr kumimoji="0" lang="en-US" altLang="ko-KR" sz="800" b="1" i="0" u="none" strike="noStrike" kern="1200" cap="none" spc="-70" normalizeH="0" baseline="0" noProof="0" dirty="0">
              <a:ln>
                <a:noFill/>
              </a:ln>
              <a:solidFill>
                <a:srgbClr val="214E93"/>
              </a:solidFill>
              <a:effectLst/>
              <a:uLnTx/>
              <a:uFillTx/>
              <a:latin typeface="에스코어 드림 4 Regular" panose="020B0503030302020204" pitchFamily="34" charset="-127"/>
              <a:ea typeface="에스코어 드림 4 Regular" panose="020B0503030302020204" pitchFamily="34" charset="-127"/>
              <a:cs typeface="Pretendard ExtraBold" panose="02000903000000020004" pitchFamily="50" charset="-127"/>
            </a:endParaRPr>
          </a:p>
        </p:txBody>
      </p:sp>
      <p:sp>
        <p:nvSpPr>
          <p:cNvPr id="363" name="사각형: 둥근 모서리 362">
            <a:extLst>
              <a:ext uri="{FF2B5EF4-FFF2-40B4-BE49-F238E27FC236}">
                <a16:creationId xmlns:a16="http://schemas.microsoft.com/office/drawing/2014/main" id="{829D8C7F-9305-E40C-FF34-6493B5454AD6}"/>
              </a:ext>
            </a:extLst>
          </p:cNvPr>
          <p:cNvSpPr/>
          <p:nvPr/>
        </p:nvSpPr>
        <p:spPr>
          <a:xfrm>
            <a:off x="8664526" y="2231761"/>
            <a:ext cx="488260" cy="284378"/>
          </a:xfrm>
          <a:prstGeom prst="roundRect">
            <a:avLst>
              <a:gd name="adj" fmla="val 0"/>
            </a:avLst>
          </a:prstGeom>
          <a:solidFill>
            <a:srgbClr val="E5EDFF"/>
          </a:solidFill>
          <a:ln w="6350" cap="flat" cmpd="sng" algn="ctr">
            <a:solidFill>
              <a:srgbClr val="4472C4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000" b="1" i="0" u="none" strike="noStrike" kern="0" cap="none" spc="-70" normalizeH="0" baseline="0" noProof="0" dirty="0">
              <a:ln>
                <a:noFill/>
              </a:ln>
              <a:solidFill>
                <a:srgbClr val="5935DB"/>
              </a:solidFill>
              <a:effectLst/>
              <a:uLnTx/>
              <a:uFillTx/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364" name="제목 1">
            <a:extLst>
              <a:ext uri="{FF2B5EF4-FFF2-40B4-BE49-F238E27FC236}">
                <a16:creationId xmlns:a16="http://schemas.microsoft.com/office/drawing/2014/main" id="{094FD436-CE43-8398-370A-D4F90CA8A33A}"/>
              </a:ext>
            </a:extLst>
          </p:cNvPr>
          <p:cNvSpPr txBox="1">
            <a:spLocks/>
          </p:cNvSpPr>
          <p:nvPr/>
        </p:nvSpPr>
        <p:spPr>
          <a:xfrm>
            <a:off x="8668410" y="2269866"/>
            <a:ext cx="498252" cy="2014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1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1200" cap="none" spc="-70" normalizeH="0" baseline="0" noProof="0" dirty="0">
                <a:ln>
                  <a:noFill/>
                </a:ln>
                <a:solidFill>
                  <a:srgbClr val="214E93"/>
                </a:soli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ExtraBold" panose="02000903000000020004" pitchFamily="50" charset="-127"/>
              </a:rPr>
              <a:t>…</a:t>
            </a:r>
          </a:p>
        </p:txBody>
      </p:sp>
      <p:sp>
        <p:nvSpPr>
          <p:cNvPr id="365" name="사각형: 둥근 모서리 364">
            <a:extLst>
              <a:ext uri="{FF2B5EF4-FFF2-40B4-BE49-F238E27FC236}">
                <a16:creationId xmlns:a16="http://schemas.microsoft.com/office/drawing/2014/main" id="{BD4E1498-8B63-2642-D600-9240E8D7103F}"/>
              </a:ext>
            </a:extLst>
          </p:cNvPr>
          <p:cNvSpPr/>
          <p:nvPr/>
        </p:nvSpPr>
        <p:spPr>
          <a:xfrm flipV="1">
            <a:off x="7496732" y="2728695"/>
            <a:ext cx="1778872" cy="247624"/>
          </a:xfrm>
          <a:prstGeom prst="roundRect">
            <a:avLst>
              <a:gd name="adj" fmla="val 2235"/>
            </a:avLst>
          </a:prstGeom>
          <a:solidFill>
            <a:srgbClr val="214E9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000" b="1" i="0" u="none" strike="noStrike" kern="0" cap="none" spc="-70" normalizeH="0" baseline="0" noProof="0" dirty="0">
              <a:ln>
                <a:noFill/>
              </a:ln>
              <a:solidFill>
                <a:srgbClr val="214E93"/>
              </a:solidFill>
              <a:effectLst/>
              <a:uLnTx/>
              <a:uFillTx/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366" name="제목 1">
            <a:extLst>
              <a:ext uri="{FF2B5EF4-FFF2-40B4-BE49-F238E27FC236}">
                <a16:creationId xmlns:a16="http://schemas.microsoft.com/office/drawing/2014/main" id="{669150F1-8959-9196-0D72-C29EB5E090C6}"/>
              </a:ext>
            </a:extLst>
          </p:cNvPr>
          <p:cNvSpPr txBox="1">
            <a:spLocks/>
          </p:cNvSpPr>
          <p:nvPr/>
        </p:nvSpPr>
        <p:spPr>
          <a:xfrm>
            <a:off x="7627530" y="2762549"/>
            <a:ext cx="1547444" cy="1675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1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00" b="1" i="0" u="none" strike="noStrike" kern="1200" cap="none" spc="-7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ExtraBold" panose="02000903000000020004" pitchFamily="50" charset="-127"/>
              </a:rPr>
              <a:t>고객사별 전문 상담센터</a:t>
            </a:r>
            <a:endParaRPr kumimoji="0" lang="en-US" altLang="ko-KR" sz="1000" b="1" i="0" u="none" strike="noStrike" kern="1200" cap="none" spc="-7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에스코어 드림 4 Regular" panose="020B0503030302020204" pitchFamily="34" charset="-127"/>
              <a:ea typeface="에스코어 드림 4 Regular" panose="020B0503030302020204" pitchFamily="34" charset="-127"/>
              <a:cs typeface="Pretendard ExtraBold" panose="02000903000000020004" pitchFamily="50" charset="-127"/>
            </a:endParaRPr>
          </a:p>
        </p:txBody>
      </p:sp>
      <p:sp>
        <p:nvSpPr>
          <p:cNvPr id="367" name="사각형: 둥근 모서리 366">
            <a:extLst>
              <a:ext uri="{FF2B5EF4-FFF2-40B4-BE49-F238E27FC236}">
                <a16:creationId xmlns:a16="http://schemas.microsoft.com/office/drawing/2014/main" id="{7ED4DFA2-928B-A0E1-A126-967AF548D6EB}"/>
              </a:ext>
            </a:extLst>
          </p:cNvPr>
          <p:cNvSpPr/>
          <p:nvPr/>
        </p:nvSpPr>
        <p:spPr>
          <a:xfrm flipV="1">
            <a:off x="7493540" y="2987285"/>
            <a:ext cx="1778872" cy="1919559"/>
          </a:xfrm>
          <a:prstGeom prst="roundRect">
            <a:avLst>
              <a:gd name="adj" fmla="val 0"/>
            </a:avLst>
          </a:prstGeom>
          <a:solidFill>
            <a:srgbClr val="F3F4F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000" b="1" i="0" u="none" strike="noStrike" kern="0" cap="none" spc="-70" normalizeH="0" baseline="0" noProof="0" dirty="0">
              <a:ln>
                <a:noFill/>
              </a:ln>
              <a:solidFill>
                <a:srgbClr val="214E93"/>
              </a:solidFill>
              <a:effectLst/>
              <a:uLnTx/>
              <a:uFillTx/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368" name="사각형: 둥근 모서리 367">
            <a:extLst>
              <a:ext uri="{FF2B5EF4-FFF2-40B4-BE49-F238E27FC236}">
                <a16:creationId xmlns:a16="http://schemas.microsoft.com/office/drawing/2014/main" id="{C82131EF-CC96-30CB-9B6C-ACFD321AE463}"/>
              </a:ext>
            </a:extLst>
          </p:cNvPr>
          <p:cNvSpPr/>
          <p:nvPr/>
        </p:nvSpPr>
        <p:spPr>
          <a:xfrm flipV="1">
            <a:off x="7493541" y="5001396"/>
            <a:ext cx="1778872" cy="247624"/>
          </a:xfrm>
          <a:prstGeom prst="roundRect">
            <a:avLst>
              <a:gd name="adj" fmla="val 2235"/>
            </a:avLst>
          </a:prstGeom>
          <a:solidFill>
            <a:srgbClr val="214E9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000" b="1" i="0" u="none" strike="noStrike" kern="0" cap="none" spc="-70" normalizeH="0" baseline="0" noProof="0" dirty="0">
              <a:ln>
                <a:noFill/>
              </a:ln>
              <a:solidFill>
                <a:srgbClr val="214E93"/>
              </a:solidFill>
              <a:effectLst/>
              <a:uLnTx/>
              <a:uFillTx/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544" name="제목 1">
            <a:extLst>
              <a:ext uri="{FF2B5EF4-FFF2-40B4-BE49-F238E27FC236}">
                <a16:creationId xmlns:a16="http://schemas.microsoft.com/office/drawing/2014/main" id="{45826A2B-8FB3-36EC-1F05-261502D17314}"/>
              </a:ext>
            </a:extLst>
          </p:cNvPr>
          <p:cNvSpPr txBox="1">
            <a:spLocks/>
          </p:cNvSpPr>
          <p:nvPr/>
        </p:nvSpPr>
        <p:spPr>
          <a:xfrm>
            <a:off x="7624339" y="5035251"/>
            <a:ext cx="1547444" cy="1675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1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00" b="1" i="0" u="none" strike="noStrike" kern="1200" cap="none" spc="-7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ExtraBold" panose="02000903000000020004" pitchFamily="50" charset="-127"/>
              </a:rPr>
              <a:t>기타 인프라</a:t>
            </a:r>
            <a:endParaRPr kumimoji="0" lang="en-US" altLang="ko-KR" sz="1000" b="1" i="0" u="none" strike="noStrike" kern="1200" cap="none" spc="-7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에스코어 드림 4 Regular" panose="020B0503030302020204" pitchFamily="34" charset="-127"/>
              <a:ea typeface="에스코어 드림 4 Regular" panose="020B0503030302020204" pitchFamily="34" charset="-127"/>
              <a:cs typeface="Pretendard ExtraBold" panose="02000903000000020004" pitchFamily="50" charset="-127"/>
            </a:endParaRPr>
          </a:p>
        </p:txBody>
      </p:sp>
      <p:sp>
        <p:nvSpPr>
          <p:cNvPr id="545" name="사각형: 둥근 모서리 544">
            <a:extLst>
              <a:ext uri="{FF2B5EF4-FFF2-40B4-BE49-F238E27FC236}">
                <a16:creationId xmlns:a16="http://schemas.microsoft.com/office/drawing/2014/main" id="{57231BC3-3465-AEC1-7B1D-2B5CEE2D0972}"/>
              </a:ext>
            </a:extLst>
          </p:cNvPr>
          <p:cNvSpPr/>
          <p:nvPr/>
        </p:nvSpPr>
        <p:spPr>
          <a:xfrm flipV="1">
            <a:off x="7493541" y="5250132"/>
            <a:ext cx="1778872" cy="838988"/>
          </a:xfrm>
          <a:prstGeom prst="roundRect">
            <a:avLst>
              <a:gd name="adj" fmla="val 0"/>
            </a:avLst>
          </a:prstGeom>
          <a:solidFill>
            <a:srgbClr val="F3F4F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000" b="1" i="0" u="none" strike="noStrike" kern="0" cap="none" spc="-70" normalizeH="0" baseline="0" noProof="0" dirty="0">
              <a:ln>
                <a:noFill/>
              </a:ln>
              <a:solidFill>
                <a:srgbClr val="214E93"/>
              </a:solidFill>
              <a:effectLst/>
              <a:uLnTx/>
              <a:uFillTx/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546" name="사각형: 둥근 모서리 545">
            <a:extLst>
              <a:ext uri="{FF2B5EF4-FFF2-40B4-BE49-F238E27FC236}">
                <a16:creationId xmlns:a16="http://schemas.microsoft.com/office/drawing/2014/main" id="{E4564F02-7BA0-6F02-CF36-8D0317EB0B60}"/>
              </a:ext>
            </a:extLst>
          </p:cNvPr>
          <p:cNvSpPr/>
          <p:nvPr/>
        </p:nvSpPr>
        <p:spPr>
          <a:xfrm>
            <a:off x="7589748" y="5356420"/>
            <a:ext cx="488260" cy="284378"/>
          </a:xfrm>
          <a:prstGeom prst="roundRect">
            <a:avLst>
              <a:gd name="adj" fmla="val 0"/>
            </a:avLst>
          </a:prstGeom>
          <a:solidFill>
            <a:srgbClr val="E5EDFF"/>
          </a:solidFill>
          <a:ln w="6350" cap="flat" cmpd="sng" algn="ctr">
            <a:solidFill>
              <a:srgbClr val="4472C4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000" b="1" i="0" u="none" strike="noStrike" kern="0" cap="none" spc="-70" normalizeH="0" baseline="0" noProof="0" dirty="0">
              <a:ln>
                <a:noFill/>
              </a:ln>
              <a:solidFill>
                <a:srgbClr val="5935DB"/>
              </a:solidFill>
              <a:effectLst/>
              <a:uLnTx/>
              <a:uFillTx/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547" name="제목 1">
            <a:extLst>
              <a:ext uri="{FF2B5EF4-FFF2-40B4-BE49-F238E27FC236}">
                <a16:creationId xmlns:a16="http://schemas.microsoft.com/office/drawing/2014/main" id="{2BFBA365-D8E6-7E48-C9A2-B1235B3B379E}"/>
              </a:ext>
            </a:extLst>
          </p:cNvPr>
          <p:cNvSpPr txBox="1">
            <a:spLocks/>
          </p:cNvSpPr>
          <p:nvPr/>
        </p:nvSpPr>
        <p:spPr>
          <a:xfrm>
            <a:off x="7587803" y="5394600"/>
            <a:ext cx="485209" cy="2014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1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900" b="1" i="0" u="none" strike="noStrike" kern="1200" cap="none" spc="-70" normalizeH="0" baseline="0" noProof="0" dirty="0">
                <a:ln>
                  <a:noFill/>
                </a:ln>
                <a:solidFill>
                  <a:srgbClr val="214E93"/>
                </a:soli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ExtraBold" panose="02000903000000020004" pitchFamily="50" charset="-127"/>
              </a:rPr>
              <a:t>은행</a:t>
            </a:r>
            <a:endParaRPr kumimoji="0" lang="en-US" altLang="ko-KR" sz="900" b="1" i="0" u="none" strike="noStrike" kern="1200" cap="none" spc="-70" normalizeH="0" baseline="0" noProof="0" dirty="0">
              <a:ln>
                <a:noFill/>
              </a:ln>
              <a:solidFill>
                <a:srgbClr val="214E93"/>
              </a:solidFill>
              <a:effectLst/>
              <a:uLnTx/>
              <a:uFillTx/>
              <a:latin typeface="에스코어 드림 4 Regular" panose="020B0503030302020204" pitchFamily="34" charset="-127"/>
              <a:ea typeface="에스코어 드림 4 Regular" panose="020B0503030302020204" pitchFamily="34" charset="-127"/>
              <a:cs typeface="Pretendard ExtraBold" panose="02000903000000020004" pitchFamily="50" charset="-127"/>
            </a:endParaRPr>
          </a:p>
        </p:txBody>
      </p:sp>
      <p:sp>
        <p:nvSpPr>
          <p:cNvPr id="548" name="사각형: 둥근 모서리 547">
            <a:extLst>
              <a:ext uri="{FF2B5EF4-FFF2-40B4-BE49-F238E27FC236}">
                <a16:creationId xmlns:a16="http://schemas.microsoft.com/office/drawing/2014/main" id="{ECFFFD96-5F7E-6F3B-6D20-B33BC13872D4}"/>
              </a:ext>
            </a:extLst>
          </p:cNvPr>
          <p:cNvSpPr/>
          <p:nvPr/>
        </p:nvSpPr>
        <p:spPr>
          <a:xfrm>
            <a:off x="8127444" y="5361809"/>
            <a:ext cx="488260" cy="284378"/>
          </a:xfrm>
          <a:prstGeom prst="roundRect">
            <a:avLst>
              <a:gd name="adj" fmla="val 0"/>
            </a:avLst>
          </a:prstGeom>
          <a:solidFill>
            <a:srgbClr val="E5EDFF"/>
          </a:solidFill>
          <a:ln w="6350" cap="flat" cmpd="sng" algn="ctr">
            <a:solidFill>
              <a:srgbClr val="4472C4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000" b="1" i="0" u="none" strike="noStrike" kern="0" cap="none" spc="-70" normalizeH="0" baseline="0" noProof="0" dirty="0">
              <a:ln>
                <a:noFill/>
              </a:ln>
              <a:solidFill>
                <a:srgbClr val="5935DB"/>
              </a:solidFill>
              <a:effectLst/>
              <a:uLnTx/>
              <a:uFillTx/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549" name="제목 1">
            <a:extLst>
              <a:ext uri="{FF2B5EF4-FFF2-40B4-BE49-F238E27FC236}">
                <a16:creationId xmlns:a16="http://schemas.microsoft.com/office/drawing/2014/main" id="{1816C1D5-3217-6FC0-0125-1A80754E38E9}"/>
              </a:ext>
            </a:extLst>
          </p:cNvPr>
          <p:cNvSpPr txBox="1">
            <a:spLocks/>
          </p:cNvSpPr>
          <p:nvPr/>
        </p:nvSpPr>
        <p:spPr>
          <a:xfrm>
            <a:off x="8133851" y="5394525"/>
            <a:ext cx="498252" cy="2014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1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900" b="1" i="0" u="none" strike="noStrike" kern="1200" cap="none" spc="-70" normalizeH="0" baseline="0" noProof="0" dirty="0">
                <a:ln>
                  <a:noFill/>
                </a:ln>
                <a:solidFill>
                  <a:srgbClr val="214E93"/>
                </a:soli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ExtraBold" panose="02000903000000020004" pitchFamily="50" charset="-127"/>
              </a:rPr>
              <a:t>카드</a:t>
            </a:r>
            <a:endParaRPr kumimoji="0" lang="en-US" altLang="ko-KR" sz="900" b="1" i="0" u="none" strike="noStrike" kern="1200" cap="none" spc="-70" normalizeH="0" baseline="0" noProof="0" dirty="0">
              <a:ln>
                <a:noFill/>
              </a:ln>
              <a:solidFill>
                <a:srgbClr val="214E93"/>
              </a:solidFill>
              <a:effectLst/>
              <a:uLnTx/>
              <a:uFillTx/>
              <a:latin typeface="에스코어 드림 4 Regular" panose="020B0503030302020204" pitchFamily="34" charset="-127"/>
              <a:ea typeface="에스코어 드림 4 Regular" panose="020B0503030302020204" pitchFamily="34" charset="-127"/>
              <a:cs typeface="Pretendard ExtraBold" panose="02000903000000020004" pitchFamily="50" charset="-127"/>
            </a:endParaRPr>
          </a:p>
        </p:txBody>
      </p:sp>
      <p:sp>
        <p:nvSpPr>
          <p:cNvPr id="550" name="사각형: 둥근 모서리 549">
            <a:extLst>
              <a:ext uri="{FF2B5EF4-FFF2-40B4-BE49-F238E27FC236}">
                <a16:creationId xmlns:a16="http://schemas.microsoft.com/office/drawing/2014/main" id="{C26A94F3-0301-747C-77F6-379CAFE478F4}"/>
              </a:ext>
            </a:extLst>
          </p:cNvPr>
          <p:cNvSpPr/>
          <p:nvPr/>
        </p:nvSpPr>
        <p:spPr>
          <a:xfrm>
            <a:off x="8659040" y="5356420"/>
            <a:ext cx="488260" cy="284378"/>
          </a:xfrm>
          <a:prstGeom prst="roundRect">
            <a:avLst>
              <a:gd name="adj" fmla="val 0"/>
            </a:avLst>
          </a:prstGeom>
          <a:solidFill>
            <a:srgbClr val="E5EDFF"/>
          </a:solidFill>
          <a:ln w="6350" cap="flat" cmpd="sng" algn="ctr">
            <a:solidFill>
              <a:srgbClr val="4472C4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000" b="1" i="0" u="none" strike="noStrike" kern="0" cap="none" spc="-70" normalizeH="0" baseline="0" noProof="0" dirty="0">
              <a:ln>
                <a:noFill/>
              </a:ln>
              <a:solidFill>
                <a:srgbClr val="5935DB"/>
              </a:solidFill>
              <a:effectLst/>
              <a:uLnTx/>
              <a:uFillTx/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551" name="제목 1">
            <a:extLst>
              <a:ext uri="{FF2B5EF4-FFF2-40B4-BE49-F238E27FC236}">
                <a16:creationId xmlns:a16="http://schemas.microsoft.com/office/drawing/2014/main" id="{339C95D7-BBAD-0FF2-E4AF-A5C2DC51FE15}"/>
              </a:ext>
            </a:extLst>
          </p:cNvPr>
          <p:cNvSpPr txBox="1">
            <a:spLocks/>
          </p:cNvSpPr>
          <p:nvPr/>
        </p:nvSpPr>
        <p:spPr>
          <a:xfrm>
            <a:off x="8563010" y="5394525"/>
            <a:ext cx="676962" cy="2014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1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800" b="1" i="0" u="none" strike="noStrike" kern="1200" cap="none" spc="-70" normalizeH="0" baseline="0" noProof="0" dirty="0" err="1">
                <a:ln>
                  <a:noFill/>
                </a:ln>
                <a:solidFill>
                  <a:srgbClr val="214E93"/>
                </a:soli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ExtraBold" panose="02000903000000020004" pitchFamily="50" charset="-127"/>
              </a:rPr>
              <a:t>손보</a:t>
            </a:r>
            <a:endParaRPr kumimoji="0" lang="en-US" altLang="ko-KR" sz="800" b="1" i="0" u="none" strike="noStrike" kern="1200" cap="none" spc="-70" normalizeH="0" baseline="0" noProof="0" dirty="0">
              <a:ln>
                <a:noFill/>
              </a:ln>
              <a:solidFill>
                <a:srgbClr val="214E93"/>
              </a:solidFill>
              <a:effectLst/>
              <a:uLnTx/>
              <a:uFillTx/>
              <a:latin typeface="에스코어 드림 4 Regular" panose="020B0503030302020204" pitchFamily="34" charset="-127"/>
              <a:ea typeface="에스코어 드림 4 Regular" panose="020B0503030302020204" pitchFamily="34" charset="-127"/>
              <a:cs typeface="Pretendard ExtraBold" panose="02000903000000020004" pitchFamily="50" charset="-127"/>
            </a:endParaRPr>
          </a:p>
        </p:txBody>
      </p:sp>
      <p:sp>
        <p:nvSpPr>
          <p:cNvPr id="552" name="사각형: 둥근 모서리 551">
            <a:extLst>
              <a:ext uri="{FF2B5EF4-FFF2-40B4-BE49-F238E27FC236}">
                <a16:creationId xmlns:a16="http://schemas.microsoft.com/office/drawing/2014/main" id="{06E5A72F-EF26-29E7-5419-FECAA7EFCE71}"/>
              </a:ext>
            </a:extLst>
          </p:cNvPr>
          <p:cNvSpPr/>
          <p:nvPr/>
        </p:nvSpPr>
        <p:spPr>
          <a:xfrm>
            <a:off x="7595234" y="5685079"/>
            <a:ext cx="488260" cy="284378"/>
          </a:xfrm>
          <a:prstGeom prst="roundRect">
            <a:avLst>
              <a:gd name="adj" fmla="val 0"/>
            </a:avLst>
          </a:prstGeom>
          <a:solidFill>
            <a:srgbClr val="E5EDFF"/>
          </a:solidFill>
          <a:ln w="6350" cap="flat" cmpd="sng" algn="ctr">
            <a:solidFill>
              <a:srgbClr val="4472C4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000" b="1" i="0" u="none" strike="noStrike" kern="0" cap="none" spc="-70" normalizeH="0" baseline="0" noProof="0" dirty="0">
              <a:ln>
                <a:noFill/>
              </a:ln>
              <a:solidFill>
                <a:srgbClr val="5935DB"/>
              </a:solidFill>
              <a:effectLst/>
              <a:uLnTx/>
              <a:uFillTx/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553" name="제목 1">
            <a:extLst>
              <a:ext uri="{FF2B5EF4-FFF2-40B4-BE49-F238E27FC236}">
                <a16:creationId xmlns:a16="http://schemas.microsoft.com/office/drawing/2014/main" id="{7572CCAA-1C04-81DC-3DB0-EA267A87D455}"/>
              </a:ext>
            </a:extLst>
          </p:cNvPr>
          <p:cNvSpPr txBox="1">
            <a:spLocks/>
          </p:cNvSpPr>
          <p:nvPr/>
        </p:nvSpPr>
        <p:spPr>
          <a:xfrm>
            <a:off x="7514091" y="5723258"/>
            <a:ext cx="654037" cy="2014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1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800" b="1" i="0" u="none" strike="noStrike" kern="1200" cap="none" spc="-70" normalizeH="0" baseline="0" noProof="0" dirty="0">
                <a:ln>
                  <a:noFill/>
                </a:ln>
                <a:solidFill>
                  <a:srgbClr val="214E93"/>
                </a:soli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ExtraBold" panose="02000903000000020004" pitchFamily="50" charset="-127"/>
              </a:rPr>
              <a:t>증권</a:t>
            </a:r>
            <a:endParaRPr kumimoji="0" lang="en-US" altLang="ko-KR" sz="800" b="1" i="0" u="none" strike="noStrike" kern="1200" cap="none" spc="-70" normalizeH="0" baseline="0" noProof="0" dirty="0">
              <a:ln>
                <a:noFill/>
              </a:ln>
              <a:solidFill>
                <a:srgbClr val="214E93"/>
              </a:solidFill>
              <a:effectLst/>
              <a:uLnTx/>
              <a:uFillTx/>
              <a:latin typeface="에스코어 드림 4 Regular" panose="020B0503030302020204" pitchFamily="34" charset="-127"/>
              <a:ea typeface="에스코어 드림 4 Regular" panose="020B0503030302020204" pitchFamily="34" charset="-127"/>
              <a:cs typeface="Pretendard ExtraBold" panose="02000903000000020004" pitchFamily="50" charset="-127"/>
            </a:endParaRPr>
          </a:p>
        </p:txBody>
      </p:sp>
      <p:sp>
        <p:nvSpPr>
          <p:cNvPr id="554" name="사각형: 둥근 모서리 553">
            <a:extLst>
              <a:ext uri="{FF2B5EF4-FFF2-40B4-BE49-F238E27FC236}">
                <a16:creationId xmlns:a16="http://schemas.microsoft.com/office/drawing/2014/main" id="{BB1C49C4-D804-DC1C-17F8-08AA6D815A20}"/>
              </a:ext>
            </a:extLst>
          </p:cNvPr>
          <p:cNvSpPr/>
          <p:nvPr/>
        </p:nvSpPr>
        <p:spPr>
          <a:xfrm>
            <a:off x="8132930" y="5690467"/>
            <a:ext cx="488260" cy="284378"/>
          </a:xfrm>
          <a:prstGeom prst="roundRect">
            <a:avLst>
              <a:gd name="adj" fmla="val 0"/>
            </a:avLst>
          </a:prstGeom>
          <a:solidFill>
            <a:srgbClr val="E5EDFF"/>
          </a:solidFill>
          <a:ln w="6350" cap="flat" cmpd="sng" algn="ctr">
            <a:solidFill>
              <a:srgbClr val="4472C4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000" b="1" i="0" u="none" strike="noStrike" kern="0" cap="none" spc="-70" normalizeH="0" baseline="0" noProof="0" dirty="0">
              <a:ln>
                <a:noFill/>
              </a:ln>
              <a:solidFill>
                <a:srgbClr val="5935DB"/>
              </a:solidFill>
              <a:effectLst/>
              <a:uLnTx/>
              <a:uFillTx/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555" name="제목 1">
            <a:extLst>
              <a:ext uri="{FF2B5EF4-FFF2-40B4-BE49-F238E27FC236}">
                <a16:creationId xmlns:a16="http://schemas.microsoft.com/office/drawing/2014/main" id="{4ACEFD0A-2999-954D-D4A9-F178F0352A5E}"/>
              </a:ext>
            </a:extLst>
          </p:cNvPr>
          <p:cNvSpPr txBox="1">
            <a:spLocks/>
          </p:cNvSpPr>
          <p:nvPr/>
        </p:nvSpPr>
        <p:spPr>
          <a:xfrm>
            <a:off x="8031017" y="5723184"/>
            <a:ext cx="707493" cy="2014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1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900" b="1" i="0" u="none" strike="noStrike" kern="1200" cap="none" spc="-70" normalizeH="0" baseline="0" noProof="0" dirty="0">
                <a:ln>
                  <a:noFill/>
                </a:ln>
                <a:solidFill>
                  <a:srgbClr val="214E93"/>
                </a:soli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ExtraBold" panose="02000903000000020004" pitchFamily="50" charset="-127"/>
              </a:rPr>
              <a:t>은행</a:t>
            </a:r>
            <a:endParaRPr kumimoji="0" lang="en-US" altLang="ko-KR" sz="900" b="1" i="0" u="none" strike="noStrike" kern="1200" cap="none" spc="-70" normalizeH="0" baseline="0" noProof="0" dirty="0">
              <a:ln>
                <a:noFill/>
              </a:ln>
              <a:solidFill>
                <a:srgbClr val="214E93"/>
              </a:solidFill>
              <a:effectLst/>
              <a:uLnTx/>
              <a:uFillTx/>
              <a:latin typeface="에스코어 드림 4 Regular" panose="020B0503030302020204" pitchFamily="34" charset="-127"/>
              <a:ea typeface="에스코어 드림 4 Regular" panose="020B0503030302020204" pitchFamily="34" charset="-127"/>
              <a:cs typeface="Pretendard ExtraBold" panose="02000903000000020004" pitchFamily="50" charset="-127"/>
            </a:endParaRPr>
          </a:p>
        </p:txBody>
      </p:sp>
      <p:sp>
        <p:nvSpPr>
          <p:cNvPr id="556" name="사각형: 둥근 모서리 555">
            <a:extLst>
              <a:ext uri="{FF2B5EF4-FFF2-40B4-BE49-F238E27FC236}">
                <a16:creationId xmlns:a16="http://schemas.microsoft.com/office/drawing/2014/main" id="{E6989FAB-452C-B593-55E2-12366EE49D35}"/>
              </a:ext>
            </a:extLst>
          </p:cNvPr>
          <p:cNvSpPr/>
          <p:nvPr/>
        </p:nvSpPr>
        <p:spPr>
          <a:xfrm>
            <a:off x="8664526" y="5685079"/>
            <a:ext cx="488260" cy="284378"/>
          </a:xfrm>
          <a:prstGeom prst="roundRect">
            <a:avLst>
              <a:gd name="adj" fmla="val 0"/>
            </a:avLst>
          </a:prstGeom>
          <a:solidFill>
            <a:srgbClr val="E5EDFF"/>
          </a:solidFill>
          <a:ln w="6350" cap="flat" cmpd="sng" algn="ctr">
            <a:solidFill>
              <a:srgbClr val="4472C4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000" b="1" i="0" u="none" strike="noStrike" kern="0" cap="none" spc="-70" normalizeH="0" baseline="0" noProof="0" dirty="0">
              <a:ln>
                <a:noFill/>
              </a:ln>
              <a:solidFill>
                <a:srgbClr val="5935DB"/>
              </a:solidFill>
              <a:effectLst/>
              <a:uLnTx/>
              <a:uFillTx/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557" name="제목 1">
            <a:extLst>
              <a:ext uri="{FF2B5EF4-FFF2-40B4-BE49-F238E27FC236}">
                <a16:creationId xmlns:a16="http://schemas.microsoft.com/office/drawing/2014/main" id="{154FA8FE-59C5-D33A-8BD0-CCACB35EC8C2}"/>
              </a:ext>
            </a:extLst>
          </p:cNvPr>
          <p:cNvSpPr txBox="1">
            <a:spLocks/>
          </p:cNvSpPr>
          <p:nvPr/>
        </p:nvSpPr>
        <p:spPr>
          <a:xfrm>
            <a:off x="8668410" y="5723184"/>
            <a:ext cx="498252" cy="2014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1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1200" cap="none" spc="-70" normalizeH="0" baseline="0" noProof="0" dirty="0">
                <a:ln>
                  <a:noFill/>
                </a:ln>
                <a:solidFill>
                  <a:srgbClr val="214E93"/>
                </a:soli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ExtraBold" panose="02000903000000020004" pitchFamily="50" charset="-127"/>
              </a:rPr>
              <a:t>…</a:t>
            </a:r>
          </a:p>
        </p:txBody>
      </p:sp>
      <p:pic>
        <p:nvPicPr>
          <p:cNvPr id="370" name="그림 369">
            <a:extLst>
              <a:ext uri="{FF2B5EF4-FFF2-40B4-BE49-F238E27FC236}">
                <a16:creationId xmlns:a16="http://schemas.microsoft.com/office/drawing/2014/main" id="{729CAF93-FC6A-5267-0E7F-105521EDC0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11" y="3557934"/>
            <a:ext cx="401585" cy="506108"/>
          </a:xfrm>
          <a:prstGeom prst="rect">
            <a:avLst/>
          </a:prstGeom>
        </p:spPr>
      </p:pic>
      <p:pic>
        <p:nvPicPr>
          <p:cNvPr id="371" name="그림 370">
            <a:extLst>
              <a:ext uri="{FF2B5EF4-FFF2-40B4-BE49-F238E27FC236}">
                <a16:creationId xmlns:a16="http://schemas.microsoft.com/office/drawing/2014/main" id="{D61ADDE6-1A97-0B0F-783C-7171C1D89A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9480" y="3689676"/>
            <a:ext cx="482439" cy="538614"/>
          </a:xfrm>
          <a:prstGeom prst="rect">
            <a:avLst/>
          </a:prstGeom>
        </p:spPr>
      </p:pic>
      <p:sp>
        <p:nvSpPr>
          <p:cNvPr id="542" name="사각형: 둥근 모서리 541">
            <a:extLst>
              <a:ext uri="{FF2B5EF4-FFF2-40B4-BE49-F238E27FC236}">
                <a16:creationId xmlns:a16="http://schemas.microsoft.com/office/drawing/2014/main" id="{01D8D842-2170-D26B-7954-ECE384742C5B}"/>
              </a:ext>
            </a:extLst>
          </p:cNvPr>
          <p:cNvSpPr/>
          <p:nvPr/>
        </p:nvSpPr>
        <p:spPr>
          <a:xfrm flipV="1">
            <a:off x="7600129" y="3074500"/>
            <a:ext cx="1089293" cy="282448"/>
          </a:xfrm>
          <a:prstGeom prst="roundRect">
            <a:avLst>
              <a:gd name="adj" fmla="val 2235"/>
            </a:avLst>
          </a:prstGeom>
          <a:solidFill>
            <a:srgbClr val="A5A5A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000" b="1" i="0" u="none" strike="noStrike" kern="0" cap="none" spc="-70" normalizeH="0" baseline="0" noProof="0" dirty="0">
              <a:ln>
                <a:noFill/>
              </a:ln>
              <a:solidFill>
                <a:srgbClr val="5935DB"/>
              </a:solidFill>
              <a:effectLst/>
              <a:uLnTx/>
              <a:uFillTx/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543" name="제목 1">
            <a:extLst>
              <a:ext uri="{FF2B5EF4-FFF2-40B4-BE49-F238E27FC236}">
                <a16:creationId xmlns:a16="http://schemas.microsoft.com/office/drawing/2014/main" id="{C3F0A65E-E59F-427F-F0BE-D9C05ED4C109}"/>
              </a:ext>
            </a:extLst>
          </p:cNvPr>
          <p:cNvSpPr txBox="1">
            <a:spLocks/>
          </p:cNvSpPr>
          <p:nvPr/>
        </p:nvSpPr>
        <p:spPr>
          <a:xfrm>
            <a:off x="7570660" y="3110299"/>
            <a:ext cx="1147234" cy="2014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1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900" b="1" i="0" u="none" strike="noStrike" kern="1200" cap="none" spc="-7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ExtraBold" panose="02000903000000020004" pitchFamily="50" charset="-127"/>
              </a:rPr>
              <a:t>고객사별 상담</a:t>
            </a:r>
            <a:r>
              <a:rPr kumimoji="0" lang="en-US" altLang="ko-KR" sz="900" b="1" i="0" u="none" strike="noStrike" kern="1200" cap="none" spc="-7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ExtraBold" panose="02000903000000020004" pitchFamily="50" charset="-127"/>
              </a:rPr>
              <a:t>APP</a:t>
            </a:r>
          </a:p>
        </p:txBody>
      </p:sp>
      <p:sp>
        <p:nvSpPr>
          <p:cNvPr id="540" name="사각형: 둥근 모서리 539">
            <a:extLst>
              <a:ext uri="{FF2B5EF4-FFF2-40B4-BE49-F238E27FC236}">
                <a16:creationId xmlns:a16="http://schemas.microsoft.com/office/drawing/2014/main" id="{DD49E617-2792-14AD-386A-961669B8EAE5}"/>
              </a:ext>
            </a:extLst>
          </p:cNvPr>
          <p:cNvSpPr/>
          <p:nvPr/>
        </p:nvSpPr>
        <p:spPr>
          <a:xfrm flipV="1">
            <a:off x="7600129" y="3418798"/>
            <a:ext cx="1089292" cy="282448"/>
          </a:xfrm>
          <a:prstGeom prst="roundRect">
            <a:avLst>
              <a:gd name="adj" fmla="val 2235"/>
            </a:avLst>
          </a:prstGeom>
          <a:noFill/>
          <a:ln w="6350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000" b="1" i="0" u="none" strike="noStrike" kern="0" cap="none" spc="-70" normalizeH="0" baseline="0" noProof="0" dirty="0">
              <a:ln>
                <a:noFill/>
              </a:ln>
              <a:solidFill>
                <a:srgbClr val="5935DB"/>
              </a:solidFill>
              <a:effectLst/>
              <a:uLnTx/>
              <a:uFillTx/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541" name="제목 1">
            <a:extLst>
              <a:ext uri="{FF2B5EF4-FFF2-40B4-BE49-F238E27FC236}">
                <a16:creationId xmlns:a16="http://schemas.microsoft.com/office/drawing/2014/main" id="{EA38396A-C87A-F50D-1EA4-75A704393B28}"/>
              </a:ext>
            </a:extLst>
          </p:cNvPr>
          <p:cNvSpPr txBox="1">
            <a:spLocks/>
          </p:cNvSpPr>
          <p:nvPr/>
        </p:nvSpPr>
        <p:spPr>
          <a:xfrm>
            <a:off x="7594646" y="3457711"/>
            <a:ext cx="1089292" cy="2014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1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900" b="1" i="0" u="none" strike="noStrike" kern="1200" cap="none" spc="-7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ExtraBold" panose="02000903000000020004" pitchFamily="50" charset="-127"/>
              </a:rPr>
              <a:t>고객기본정보</a:t>
            </a:r>
            <a:endParaRPr kumimoji="0" lang="en-US" altLang="ko-KR" sz="900" b="1" i="0" u="none" strike="noStrike" kern="1200" cap="none" spc="-7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에스코어 드림 4 Regular" panose="020B0503030302020204" pitchFamily="34" charset="-127"/>
              <a:ea typeface="에스코어 드림 4 Regular" panose="020B0503030302020204" pitchFamily="34" charset="-127"/>
              <a:cs typeface="Pretendard ExtraBold" panose="02000903000000020004" pitchFamily="50" charset="-127"/>
            </a:endParaRPr>
          </a:p>
        </p:txBody>
      </p:sp>
      <p:sp>
        <p:nvSpPr>
          <p:cNvPr id="538" name="사각형: 둥근 모서리 537">
            <a:extLst>
              <a:ext uri="{FF2B5EF4-FFF2-40B4-BE49-F238E27FC236}">
                <a16:creationId xmlns:a16="http://schemas.microsoft.com/office/drawing/2014/main" id="{366069C5-2C0D-7CB9-2CB6-55A44052AE99}"/>
              </a:ext>
            </a:extLst>
          </p:cNvPr>
          <p:cNvSpPr/>
          <p:nvPr/>
        </p:nvSpPr>
        <p:spPr>
          <a:xfrm flipV="1">
            <a:off x="7608753" y="3781594"/>
            <a:ext cx="1089292" cy="282448"/>
          </a:xfrm>
          <a:prstGeom prst="roundRect">
            <a:avLst>
              <a:gd name="adj" fmla="val 2235"/>
            </a:avLst>
          </a:prstGeom>
          <a:noFill/>
          <a:ln w="6350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000" b="1" i="0" u="none" strike="noStrike" kern="0" cap="none" spc="-70" normalizeH="0" baseline="0" noProof="0" dirty="0">
              <a:ln>
                <a:noFill/>
              </a:ln>
              <a:solidFill>
                <a:srgbClr val="5935DB"/>
              </a:solidFill>
              <a:effectLst/>
              <a:uLnTx/>
              <a:uFillTx/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539" name="제목 1">
            <a:extLst>
              <a:ext uri="{FF2B5EF4-FFF2-40B4-BE49-F238E27FC236}">
                <a16:creationId xmlns:a16="http://schemas.microsoft.com/office/drawing/2014/main" id="{A718AF64-A23A-1987-3E84-00F26DDBE5DA}"/>
              </a:ext>
            </a:extLst>
          </p:cNvPr>
          <p:cNvSpPr txBox="1">
            <a:spLocks/>
          </p:cNvSpPr>
          <p:nvPr/>
        </p:nvSpPr>
        <p:spPr>
          <a:xfrm>
            <a:off x="7603270" y="3820507"/>
            <a:ext cx="1089292" cy="2014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1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900" b="1" i="0" u="none" strike="noStrike" kern="1200" cap="none" spc="-7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ExtraBold" panose="02000903000000020004" pitchFamily="50" charset="-127"/>
              </a:rPr>
              <a:t>고객여정정보</a:t>
            </a:r>
            <a:endParaRPr kumimoji="0" lang="en-US" altLang="ko-KR" sz="900" b="1" i="0" u="none" strike="noStrike" kern="1200" cap="none" spc="-7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에스코어 드림 4 Regular" panose="020B0503030302020204" pitchFamily="34" charset="-127"/>
              <a:ea typeface="에스코어 드림 4 Regular" panose="020B0503030302020204" pitchFamily="34" charset="-127"/>
              <a:cs typeface="Pretendard ExtraBold" panose="02000903000000020004" pitchFamily="50" charset="-127"/>
            </a:endParaRPr>
          </a:p>
        </p:txBody>
      </p:sp>
      <p:sp>
        <p:nvSpPr>
          <p:cNvPr id="536" name="사각형: 둥근 모서리 535">
            <a:extLst>
              <a:ext uri="{FF2B5EF4-FFF2-40B4-BE49-F238E27FC236}">
                <a16:creationId xmlns:a16="http://schemas.microsoft.com/office/drawing/2014/main" id="{07BE16E0-B024-C877-550A-5A4259317186}"/>
              </a:ext>
            </a:extLst>
          </p:cNvPr>
          <p:cNvSpPr/>
          <p:nvPr/>
        </p:nvSpPr>
        <p:spPr>
          <a:xfrm flipV="1">
            <a:off x="7607854" y="4137996"/>
            <a:ext cx="1089292" cy="282448"/>
          </a:xfrm>
          <a:prstGeom prst="roundRect">
            <a:avLst>
              <a:gd name="adj" fmla="val 2235"/>
            </a:avLst>
          </a:prstGeom>
          <a:noFill/>
          <a:ln w="6350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000" b="1" i="0" u="none" strike="noStrike" kern="0" cap="none" spc="-70" normalizeH="0" baseline="0" noProof="0" dirty="0">
              <a:ln>
                <a:noFill/>
              </a:ln>
              <a:solidFill>
                <a:srgbClr val="5935DB"/>
              </a:solidFill>
              <a:effectLst/>
              <a:uLnTx/>
              <a:uFillTx/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537" name="제목 1">
            <a:extLst>
              <a:ext uri="{FF2B5EF4-FFF2-40B4-BE49-F238E27FC236}">
                <a16:creationId xmlns:a16="http://schemas.microsoft.com/office/drawing/2014/main" id="{CB76912A-60CC-B7A8-8053-12A90FD9D59B}"/>
              </a:ext>
            </a:extLst>
          </p:cNvPr>
          <p:cNvSpPr txBox="1">
            <a:spLocks/>
          </p:cNvSpPr>
          <p:nvPr/>
        </p:nvSpPr>
        <p:spPr>
          <a:xfrm>
            <a:off x="7602371" y="4176909"/>
            <a:ext cx="1089292" cy="2014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1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900" b="1" i="0" u="none" strike="noStrike" kern="1200" cap="none" spc="-7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ExtraBold" panose="02000903000000020004" pitchFamily="50" charset="-127"/>
              </a:rPr>
              <a:t>마케팅정보</a:t>
            </a:r>
            <a:endParaRPr kumimoji="0" lang="en-US" altLang="ko-KR" sz="900" b="1" i="0" u="none" strike="noStrike" kern="1200" cap="none" spc="-7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에스코어 드림 4 Regular" panose="020B0503030302020204" pitchFamily="34" charset="-127"/>
              <a:ea typeface="에스코어 드림 4 Regular" panose="020B0503030302020204" pitchFamily="34" charset="-127"/>
              <a:cs typeface="Pretendard ExtraBold" panose="02000903000000020004" pitchFamily="50" charset="-127"/>
            </a:endParaRPr>
          </a:p>
        </p:txBody>
      </p:sp>
      <p:sp>
        <p:nvSpPr>
          <p:cNvPr id="534" name="사각형: 둥근 모서리 533">
            <a:extLst>
              <a:ext uri="{FF2B5EF4-FFF2-40B4-BE49-F238E27FC236}">
                <a16:creationId xmlns:a16="http://schemas.microsoft.com/office/drawing/2014/main" id="{8A6034CB-7480-175A-2EC8-D4809CDE1B68}"/>
              </a:ext>
            </a:extLst>
          </p:cNvPr>
          <p:cNvSpPr/>
          <p:nvPr/>
        </p:nvSpPr>
        <p:spPr>
          <a:xfrm flipV="1">
            <a:off x="7602371" y="4504820"/>
            <a:ext cx="1089292" cy="282448"/>
          </a:xfrm>
          <a:prstGeom prst="roundRect">
            <a:avLst>
              <a:gd name="adj" fmla="val 2235"/>
            </a:avLst>
          </a:prstGeom>
          <a:noFill/>
          <a:ln w="6350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000" b="1" i="0" u="none" strike="noStrike" kern="0" cap="none" spc="-70" normalizeH="0" baseline="0" noProof="0" dirty="0">
              <a:ln>
                <a:noFill/>
              </a:ln>
              <a:solidFill>
                <a:srgbClr val="5935DB"/>
              </a:solidFill>
              <a:effectLst/>
              <a:uLnTx/>
              <a:uFillTx/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535" name="제목 1">
            <a:extLst>
              <a:ext uri="{FF2B5EF4-FFF2-40B4-BE49-F238E27FC236}">
                <a16:creationId xmlns:a16="http://schemas.microsoft.com/office/drawing/2014/main" id="{75BDF831-2C11-F3B9-9102-28796D6EF03A}"/>
              </a:ext>
            </a:extLst>
          </p:cNvPr>
          <p:cNvSpPr txBox="1">
            <a:spLocks/>
          </p:cNvSpPr>
          <p:nvPr/>
        </p:nvSpPr>
        <p:spPr>
          <a:xfrm>
            <a:off x="7596888" y="4543733"/>
            <a:ext cx="1089292" cy="2014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1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900" b="1" i="0" u="none" strike="noStrike" kern="1200" cap="none" spc="-7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ExtraBold" panose="02000903000000020004" pitchFamily="50" charset="-127"/>
              </a:rPr>
              <a:t>기타정보</a:t>
            </a:r>
            <a:endParaRPr kumimoji="0" lang="en-US" altLang="ko-KR" sz="900" b="1" i="0" u="none" strike="noStrike" kern="1200" cap="none" spc="-7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에스코어 드림 4 Regular" panose="020B0503030302020204" pitchFamily="34" charset="-127"/>
              <a:ea typeface="에스코어 드림 4 Regular" panose="020B0503030302020204" pitchFamily="34" charset="-127"/>
              <a:cs typeface="Pretendard ExtraBold" panose="02000903000000020004" pitchFamily="50" charset="-127"/>
            </a:endParaRPr>
          </a:p>
        </p:txBody>
      </p:sp>
      <p:cxnSp>
        <p:nvCxnSpPr>
          <p:cNvPr id="520" name="직선 연결선 519">
            <a:extLst>
              <a:ext uri="{FF2B5EF4-FFF2-40B4-BE49-F238E27FC236}">
                <a16:creationId xmlns:a16="http://schemas.microsoft.com/office/drawing/2014/main" id="{847030BD-4630-9460-7346-3B2DC38D0024}"/>
              </a:ext>
            </a:extLst>
          </p:cNvPr>
          <p:cNvCxnSpPr>
            <a:cxnSpLocks/>
          </p:cNvCxnSpPr>
          <p:nvPr/>
        </p:nvCxnSpPr>
        <p:spPr>
          <a:xfrm>
            <a:off x="831309" y="1907488"/>
            <a:ext cx="1299614" cy="0"/>
          </a:xfrm>
          <a:prstGeom prst="line">
            <a:avLst/>
          </a:prstGeom>
          <a:noFill/>
          <a:ln w="63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sp>
        <p:nvSpPr>
          <p:cNvPr id="521" name="사각형: 둥근 모서리 520">
            <a:extLst>
              <a:ext uri="{FF2B5EF4-FFF2-40B4-BE49-F238E27FC236}">
                <a16:creationId xmlns:a16="http://schemas.microsoft.com/office/drawing/2014/main" id="{9801A06D-081D-3EDA-DEA2-9D173FF4B14D}"/>
              </a:ext>
            </a:extLst>
          </p:cNvPr>
          <p:cNvSpPr/>
          <p:nvPr/>
        </p:nvSpPr>
        <p:spPr>
          <a:xfrm flipV="1">
            <a:off x="861956" y="1548533"/>
            <a:ext cx="1298498" cy="229785"/>
          </a:xfrm>
          <a:prstGeom prst="roundRect">
            <a:avLst>
              <a:gd name="adj" fmla="val 2235"/>
            </a:avLst>
          </a:prstGeom>
          <a:solidFill>
            <a:srgbClr val="214E9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000" b="1" i="0" u="none" strike="noStrike" kern="0" cap="none" spc="-70" normalizeH="0" baseline="0" noProof="0" dirty="0">
              <a:ln>
                <a:noFill/>
              </a:ln>
              <a:solidFill>
                <a:srgbClr val="214E93"/>
              </a:solidFill>
              <a:effectLst/>
              <a:uLnTx/>
              <a:uFillTx/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522" name="제목 1">
            <a:extLst>
              <a:ext uri="{FF2B5EF4-FFF2-40B4-BE49-F238E27FC236}">
                <a16:creationId xmlns:a16="http://schemas.microsoft.com/office/drawing/2014/main" id="{02B0FE74-70E8-EA6B-47F5-58C8D12D1D9D}"/>
              </a:ext>
            </a:extLst>
          </p:cNvPr>
          <p:cNvSpPr txBox="1">
            <a:spLocks/>
          </p:cNvSpPr>
          <p:nvPr/>
        </p:nvSpPr>
        <p:spPr>
          <a:xfrm>
            <a:off x="808800" y="1590128"/>
            <a:ext cx="1418071" cy="1554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1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00" b="1" i="0" u="none" strike="noStrike" kern="1200" cap="none" spc="-7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ExtraBold" panose="02000903000000020004" pitchFamily="50" charset="-127"/>
              </a:rPr>
              <a:t>고객사 모바일</a:t>
            </a:r>
            <a:r>
              <a:rPr kumimoji="0" lang="en-US" altLang="ko-KR" sz="1000" b="1" i="0" u="none" strike="noStrike" kern="1200" cap="none" spc="-7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ExtraBold" panose="02000903000000020004" pitchFamily="50" charset="-127"/>
              </a:rPr>
              <a:t>/</a:t>
            </a:r>
            <a:r>
              <a:rPr kumimoji="0" lang="ko-KR" altLang="en-US" sz="1000" b="1" i="0" u="none" strike="noStrike" kern="1200" cap="none" spc="-7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ExtraBold" panose="02000903000000020004" pitchFamily="50" charset="-127"/>
              </a:rPr>
              <a:t>인터넷</a:t>
            </a:r>
            <a:endParaRPr kumimoji="0" lang="en-US" altLang="ko-KR" sz="1000" b="1" i="0" u="none" strike="noStrike" kern="1200" cap="none" spc="-7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에스코어 드림 4 Regular" panose="020B0503030302020204" pitchFamily="34" charset="-127"/>
              <a:ea typeface="에스코어 드림 4 Regular" panose="020B0503030302020204" pitchFamily="34" charset="-127"/>
              <a:cs typeface="Pretendard ExtraBold" panose="02000903000000020004" pitchFamily="50" charset="-127"/>
            </a:endParaRPr>
          </a:p>
        </p:txBody>
      </p:sp>
      <p:sp>
        <p:nvSpPr>
          <p:cNvPr id="523" name="사각형: 둥근 모서리 522">
            <a:extLst>
              <a:ext uri="{FF2B5EF4-FFF2-40B4-BE49-F238E27FC236}">
                <a16:creationId xmlns:a16="http://schemas.microsoft.com/office/drawing/2014/main" id="{393D7FB3-8EFE-9605-85BF-6F8CC15C3E29}"/>
              </a:ext>
            </a:extLst>
          </p:cNvPr>
          <p:cNvSpPr/>
          <p:nvPr/>
        </p:nvSpPr>
        <p:spPr>
          <a:xfrm flipV="1">
            <a:off x="871350" y="1780871"/>
            <a:ext cx="1298038" cy="827833"/>
          </a:xfrm>
          <a:prstGeom prst="roundRect">
            <a:avLst>
              <a:gd name="adj" fmla="val 0"/>
            </a:avLst>
          </a:prstGeom>
          <a:solidFill>
            <a:srgbClr val="F3F4F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000" b="1" i="0" u="none" strike="noStrike" kern="0" cap="none" spc="-70" normalizeH="0" baseline="0" noProof="0" dirty="0">
              <a:ln>
                <a:noFill/>
              </a:ln>
              <a:solidFill>
                <a:srgbClr val="214E93"/>
              </a:solidFill>
              <a:effectLst/>
              <a:uLnTx/>
              <a:uFillTx/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grpSp>
        <p:nvGrpSpPr>
          <p:cNvPr id="524" name="그룹 523">
            <a:extLst>
              <a:ext uri="{FF2B5EF4-FFF2-40B4-BE49-F238E27FC236}">
                <a16:creationId xmlns:a16="http://schemas.microsoft.com/office/drawing/2014/main" id="{CAAA1856-A99F-2B29-4641-FB68644E13D7}"/>
              </a:ext>
            </a:extLst>
          </p:cNvPr>
          <p:cNvGrpSpPr/>
          <p:nvPr/>
        </p:nvGrpSpPr>
        <p:grpSpPr>
          <a:xfrm>
            <a:off x="963578" y="1845634"/>
            <a:ext cx="1094776" cy="175408"/>
            <a:chOff x="6774347" y="3204061"/>
            <a:chExt cx="950664" cy="186318"/>
          </a:xfrm>
        </p:grpSpPr>
        <p:sp>
          <p:nvSpPr>
            <p:cNvPr id="532" name="사각형: 둥근 모서리 531">
              <a:extLst>
                <a:ext uri="{FF2B5EF4-FFF2-40B4-BE49-F238E27FC236}">
                  <a16:creationId xmlns:a16="http://schemas.microsoft.com/office/drawing/2014/main" id="{55B67FFA-B13C-586B-3B29-FCB1A37B428B}"/>
                </a:ext>
              </a:extLst>
            </p:cNvPr>
            <p:cNvSpPr/>
            <p:nvPr/>
          </p:nvSpPr>
          <p:spPr>
            <a:xfrm flipV="1">
              <a:off x="6779108" y="3208533"/>
              <a:ext cx="945903" cy="181846"/>
            </a:xfrm>
            <a:prstGeom prst="roundRect">
              <a:avLst>
                <a:gd name="adj" fmla="val 2235"/>
              </a:avLst>
            </a:prstGeom>
            <a:noFill/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1" i="0" u="none" strike="noStrike" kern="0" cap="none" spc="-70" normalizeH="0" baseline="0" noProof="0" dirty="0">
                <a:ln>
                  <a:noFill/>
                </a:ln>
                <a:solidFill>
                  <a:srgbClr val="5935DB"/>
                </a:soli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</a:endParaRPr>
            </a:p>
          </p:txBody>
        </p:sp>
        <p:sp>
          <p:nvSpPr>
            <p:cNvPr id="533" name="제목 1">
              <a:extLst>
                <a:ext uri="{FF2B5EF4-FFF2-40B4-BE49-F238E27FC236}">
                  <a16:creationId xmlns:a16="http://schemas.microsoft.com/office/drawing/2014/main" id="{054FD33B-D50E-9CBD-7D38-9538872D766A}"/>
                </a:ext>
              </a:extLst>
            </p:cNvPr>
            <p:cNvSpPr txBox="1">
              <a:spLocks/>
            </p:cNvSpPr>
            <p:nvPr/>
          </p:nvSpPr>
          <p:spPr>
            <a:xfrm>
              <a:off x="6774347" y="3204061"/>
              <a:ext cx="945903" cy="17491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1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1" hangingPunct="1">
                <a:lnSpc>
                  <a:spcPct val="118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900" b="1" i="0" u="none" strike="noStrike" kern="1200" cap="none" spc="-7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Pretendard ExtraBold" panose="02000903000000020004" pitchFamily="50" charset="-127"/>
                </a:rPr>
                <a:t>스마트폰뱅킹</a:t>
              </a:r>
              <a:endParaRPr kumimoji="0" lang="en-US" altLang="ko-KR" sz="900" b="1" i="0" u="none" strike="noStrike" kern="1200" cap="none" spc="-7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ExtraBold" panose="02000903000000020004" pitchFamily="50" charset="-127"/>
              </a:endParaRPr>
            </a:p>
          </p:txBody>
        </p:sp>
      </p:grpSp>
      <p:grpSp>
        <p:nvGrpSpPr>
          <p:cNvPr id="525" name="그룹 524">
            <a:extLst>
              <a:ext uri="{FF2B5EF4-FFF2-40B4-BE49-F238E27FC236}">
                <a16:creationId xmlns:a16="http://schemas.microsoft.com/office/drawing/2014/main" id="{B7A24C01-113C-1403-EEBE-8DB317074AD3}"/>
              </a:ext>
            </a:extLst>
          </p:cNvPr>
          <p:cNvGrpSpPr/>
          <p:nvPr/>
        </p:nvGrpSpPr>
        <p:grpSpPr>
          <a:xfrm>
            <a:off x="958096" y="2069362"/>
            <a:ext cx="1094776" cy="171197"/>
            <a:chOff x="6774347" y="3208533"/>
            <a:chExt cx="950664" cy="181846"/>
          </a:xfrm>
        </p:grpSpPr>
        <p:sp>
          <p:nvSpPr>
            <p:cNvPr id="530" name="사각형: 둥근 모서리 529">
              <a:extLst>
                <a:ext uri="{FF2B5EF4-FFF2-40B4-BE49-F238E27FC236}">
                  <a16:creationId xmlns:a16="http://schemas.microsoft.com/office/drawing/2014/main" id="{F6F4434C-CBD2-2EC4-86F5-7C2C50ADB496}"/>
                </a:ext>
              </a:extLst>
            </p:cNvPr>
            <p:cNvSpPr/>
            <p:nvPr/>
          </p:nvSpPr>
          <p:spPr>
            <a:xfrm flipV="1">
              <a:off x="6779108" y="3208533"/>
              <a:ext cx="945903" cy="181846"/>
            </a:xfrm>
            <a:prstGeom prst="roundRect">
              <a:avLst>
                <a:gd name="adj" fmla="val 2235"/>
              </a:avLst>
            </a:prstGeom>
            <a:noFill/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1" i="0" u="none" strike="noStrike" kern="0" cap="none" spc="-70" normalizeH="0" baseline="0" noProof="0" dirty="0">
                <a:ln>
                  <a:noFill/>
                </a:ln>
                <a:solidFill>
                  <a:srgbClr val="5935DB"/>
                </a:soli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</a:endParaRPr>
            </a:p>
          </p:txBody>
        </p:sp>
        <p:sp>
          <p:nvSpPr>
            <p:cNvPr id="531" name="제목 1">
              <a:extLst>
                <a:ext uri="{FF2B5EF4-FFF2-40B4-BE49-F238E27FC236}">
                  <a16:creationId xmlns:a16="http://schemas.microsoft.com/office/drawing/2014/main" id="{D5CFA1E5-7324-2370-83FF-4452F661A933}"/>
                </a:ext>
              </a:extLst>
            </p:cNvPr>
            <p:cNvSpPr txBox="1">
              <a:spLocks/>
            </p:cNvSpPr>
            <p:nvPr/>
          </p:nvSpPr>
          <p:spPr>
            <a:xfrm>
              <a:off x="6774347" y="3209887"/>
              <a:ext cx="945903" cy="17491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1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1" hangingPunct="1">
                <a:lnSpc>
                  <a:spcPct val="118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900" b="1" i="0" u="none" strike="noStrike" kern="1200" cap="none" spc="-7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Pretendard ExtraBold" panose="02000903000000020004" pitchFamily="50" charset="-127"/>
                </a:rPr>
                <a:t>인터넷뱅킹</a:t>
              </a:r>
              <a:endParaRPr kumimoji="0" lang="en-US" altLang="ko-KR" sz="900" b="1" i="0" u="none" strike="noStrike" kern="1200" cap="none" spc="-7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ExtraBold" panose="02000903000000020004" pitchFamily="50" charset="-127"/>
              </a:endParaRPr>
            </a:p>
          </p:txBody>
        </p:sp>
      </p:grpSp>
      <p:grpSp>
        <p:nvGrpSpPr>
          <p:cNvPr id="526" name="그룹 525">
            <a:extLst>
              <a:ext uri="{FF2B5EF4-FFF2-40B4-BE49-F238E27FC236}">
                <a16:creationId xmlns:a16="http://schemas.microsoft.com/office/drawing/2014/main" id="{3FC6B9E7-7B19-DF5A-FCFD-2ED66E305165}"/>
              </a:ext>
            </a:extLst>
          </p:cNvPr>
          <p:cNvGrpSpPr/>
          <p:nvPr/>
        </p:nvGrpSpPr>
        <p:grpSpPr>
          <a:xfrm>
            <a:off x="958096" y="2297868"/>
            <a:ext cx="1094776" cy="171197"/>
            <a:chOff x="6774347" y="3208533"/>
            <a:chExt cx="950664" cy="181846"/>
          </a:xfrm>
        </p:grpSpPr>
        <p:sp>
          <p:nvSpPr>
            <p:cNvPr id="528" name="사각형: 둥근 모서리 527">
              <a:extLst>
                <a:ext uri="{FF2B5EF4-FFF2-40B4-BE49-F238E27FC236}">
                  <a16:creationId xmlns:a16="http://schemas.microsoft.com/office/drawing/2014/main" id="{F8AC7EF1-8530-59EF-15F8-B8C610DE0375}"/>
                </a:ext>
              </a:extLst>
            </p:cNvPr>
            <p:cNvSpPr/>
            <p:nvPr/>
          </p:nvSpPr>
          <p:spPr>
            <a:xfrm flipV="1">
              <a:off x="6779108" y="3208533"/>
              <a:ext cx="945903" cy="181846"/>
            </a:xfrm>
            <a:prstGeom prst="roundRect">
              <a:avLst>
                <a:gd name="adj" fmla="val 2235"/>
              </a:avLst>
            </a:prstGeom>
            <a:noFill/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1" i="0" u="none" strike="noStrike" kern="0" cap="none" spc="-70" normalizeH="0" baseline="0" noProof="0" dirty="0">
                <a:ln>
                  <a:noFill/>
                </a:ln>
                <a:solidFill>
                  <a:srgbClr val="5935DB"/>
                </a:soli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</a:endParaRPr>
            </a:p>
          </p:txBody>
        </p:sp>
        <p:sp>
          <p:nvSpPr>
            <p:cNvPr id="529" name="제목 1">
              <a:extLst>
                <a:ext uri="{FF2B5EF4-FFF2-40B4-BE49-F238E27FC236}">
                  <a16:creationId xmlns:a16="http://schemas.microsoft.com/office/drawing/2014/main" id="{EB253410-4518-C61E-2E26-7C55C8591D3E}"/>
                </a:ext>
              </a:extLst>
            </p:cNvPr>
            <p:cNvSpPr txBox="1">
              <a:spLocks/>
            </p:cNvSpPr>
            <p:nvPr/>
          </p:nvSpPr>
          <p:spPr>
            <a:xfrm>
              <a:off x="6774347" y="3209887"/>
              <a:ext cx="945903" cy="17491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1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1" hangingPunct="1">
                <a:lnSpc>
                  <a:spcPct val="118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900" b="1" i="0" u="none" strike="noStrike" kern="1200" cap="none" spc="-7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Pretendard ExtraBold" panose="02000903000000020004" pitchFamily="50" charset="-127"/>
                </a:rPr>
                <a:t>홈페이지</a:t>
              </a:r>
              <a:endParaRPr kumimoji="0" lang="en-US" altLang="ko-KR" sz="900" b="1" i="0" u="none" strike="noStrike" kern="1200" cap="none" spc="-7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ExtraBold" panose="02000903000000020004" pitchFamily="50" charset="-127"/>
              </a:endParaRPr>
            </a:p>
          </p:txBody>
        </p:sp>
      </p:grpSp>
      <p:sp>
        <p:nvSpPr>
          <p:cNvPr id="527" name="TextBox 526">
            <a:extLst>
              <a:ext uri="{FF2B5EF4-FFF2-40B4-BE49-F238E27FC236}">
                <a16:creationId xmlns:a16="http://schemas.microsoft.com/office/drawing/2014/main" id="{7B4ECC7A-51D0-D368-C694-8144DEAEA88D}"/>
              </a:ext>
            </a:extLst>
          </p:cNvPr>
          <p:cNvSpPr txBox="1"/>
          <p:nvPr/>
        </p:nvSpPr>
        <p:spPr>
          <a:xfrm>
            <a:off x="1353104" y="2354983"/>
            <a:ext cx="255426" cy="277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0" i="0" u="none" strike="noStrike" kern="0" cap="none" spc="-7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ExtraBold" panose="02000903000000020004" pitchFamily="50" charset="-127"/>
              </a:rPr>
              <a:t>…</a:t>
            </a:r>
          </a:p>
        </p:txBody>
      </p:sp>
      <p:cxnSp>
        <p:nvCxnSpPr>
          <p:cNvPr id="506" name="직선 연결선 505">
            <a:extLst>
              <a:ext uri="{FF2B5EF4-FFF2-40B4-BE49-F238E27FC236}">
                <a16:creationId xmlns:a16="http://schemas.microsoft.com/office/drawing/2014/main" id="{25E4FC00-7DCB-83B9-37AC-4CFACA95BBA1}"/>
              </a:ext>
            </a:extLst>
          </p:cNvPr>
          <p:cNvCxnSpPr>
            <a:cxnSpLocks/>
          </p:cNvCxnSpPr>
          <p:nvPr/>
        </p:nvCxnSpPr>
        <p:spPr>
          <a:xfrm>
            <a:off x="844215" y="3052764"/>
            <a:ext cx="1299614" cy="0"/>
          </a:xfrm>
          <a:prstGeom prst="line">
            <a:avLst/>
          </a:prstGeom>
          <a:noFill/>
          <a:ln w="63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sp>
        <p:nvSpPr>
          <p:cNvPr id="507" name="사각형: 둥근 모서리 506">
            <a:extLst>
              <a:ext uri="{FF2B5EF4-FFF2-40B4-BE49-F238E27FC236}">
                <a16:creationId xmlns:a16="http://schemas.microsoft.com/office/drawing/2014/main" id="{B1B07A01-7E1B-113D-3B3F-83CB1571534B}"/>
              </a:ext>
            </a:extLst>
          </p:cNvPr>
          <p:cNvSpPr/>
          <p:nvPr/>
        </p:nvSpPr>
        <p:spPr>
          <a:xfrm flipV="1">
            <a:off x="874862" y="2693809"/>
            <a:ext cx="1298498" cy="229785"/>
          </a:xfrm>
          <a:prstGeom prst="roundRect">
            <a:avLst>
              <a:gd name="adj" fmla="val 2235"/>
            </a:avLst>
          </a:prstGeom>
          <a:solidFill>
            <a:srgbClr val="214E9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000" b="1" i="0" u="none" strike="noStrike" kern="0" cap="none" spc="-70" normalizeH="0" baseline="0" noProof="0" dirty="0">
              <a:ln>
                <a:noFill/>
              </a:ln>
              <a:solidFill>
                <a:srgbClr val="214E93"/>
              </a:solidFill>
              <a:effectLst/>
              <a:uLnTx/>
              <a:uFillTx/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508" name="제목 1">
            <a:extLst>
              <a:ext uri="{FF2B5EF4-FFF2-40B4-BE49-F238E27FC236}">
                <a16:creationId xmlns:a16="http://schemas.microsoft.com/office/drawing/2014/main" id="{D5E89782-F4F7-9CA0-8CB1-687AA7FD62D2}"/>
              </a:ext>
            </a:extLst>
          </p:cNvPr>
          <p:cNvSpPr txBox="1">
            <a:spLocks/>
          </p:cNvSpPr>
          <p:nvPr/>
        </p:nvSpPr>
        <p:spPr>
          <a:xfrm>
            <a:off x="821706" y="2735404"/>
            <a:ext cx="1418071" cy="1554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1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00" b="1" i="0" u="none" strike="noStrike" kern="1200" cap="none" spc="-7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ExtraBold" panose="02000903000000020004" pitchFamily="50" charset="-127"/>
              </a:rPr>
              <a:t>고객사 대표번호</a:t>
            </a:r>
            <a:endParaRPr kumimoji="0" lang="en-US" altLang="ko-KR" sz="1000" b="1" i="0" u="none" strike="noStrike" kern="1200" cap="none" spc="-7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에스코어 드림 4 Regular" panose="020B0503030302020204" pitchFamily="34" charset="-127"/>
              <a:ea typeface="에스코어 드림 4 Regular" panose="020B0503030302020204" pitchFamily="34" charset="-127"/>
              <a:cs typeface="Pretendard ExtraBold" panose="02000903000000020004" pitchFamily="50" charset="-127"/>
            </a:endParaRPr>
          </a:p>
        </p:txBody>
      </p:sp>
      <p:sp>
        <p:nvSpPr>
          <p:cNvPr id="509" name="사각형: 둥근 모서리 508">
            <a:extLst>
              <a:ext uri="{FF2B5EF4-FFF2-40B4-BE49-F238E27FC236}">
                <a16:creationId xmlns:a16="http://schemas.microsoft.com/office/drawing/2014/main" id="{95ADE127-AF71-1F85-A530-6FDD54588844}"/>
              </a:ext>
            </a:extLst>
          </p:cNvPr>
          <p:cNvSpPr/>
          <p:nvPr/>
        </p:nvSpPr>
        <p:spPr>
          <a:xfrm flipV="1">
            <a:off x="884256" y="2926147"/>
            <a:ext cx="1298038" cy="827833"/>
          </a:xfrm>
          <a:prstGeom prst="roundRect">
            <a:avLst>
              <a:gd name="adj" fmla="val 0"/>
            </a:avLst>
          </a:prstGeom>
          <a:solidFill>
            <a:srgbClr val="F3F4F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000" b="1" i="0" u="none" strike="noStrike" kern="0" cap="none" spc="-70" normalizeH="0" baseline="0" noProof="0" dirty="0">
              <a:ln>
                <a:noFill/>
              </a:ln>
              <a:solidFill>
                <a:srgbClr val="214E93"/>
              </a:solidFill>
              <a:effectLst/>
              <a:uLnTx/>
              <a:uFillTx/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grpSp>
        <p:nvGrpSpPr>
          <p:cNvPr id="510" name="그룹 509">
            <a:extLst>
              <a:ext uri="{FF2B5EF4-FFF2-40B4-BE49-F238E27FC236}">
                <a16:creationId xmlns:a16="http://schemas.microsoft.com/office/drawing/2014/main" id="{C62B5B46-708B-D953-CBC1-D565870FFECD}"/>
              </a:ext>
            </a:extLst>
          </p:cNvPr>
          <p:cNvGrpSpPr/>
          <p:nvPr/>
        </p:nvGrpSpPr>
        <p:grpSpPr>
          <a:xfrm>
            <a:off x="976484" y="2990910"/>
            <a:ext cx="1094776" cy="175408"/>
            <a:chOff x="6774347" y="3204061"/>
            <a:chExt cx="950664" cy="186318"/>
          </a:xfrm>
        </p:grpSpPr>
        <p:sp>
          <p:nvSpPr>
            <p:cNvPr id="518" name="사각형: 둥근 모서리 517">
              <a:extLst>
                <a:ext uri="{FF2B5EF4-FFF2-40B4-BE49-F238E27FC236}">
                  <a16:creationId xmlns:a16="http://schemas.microsoft.com/office/drawing/2014/main" id="{BAFFDA8D-EC5E-3458-E8ED-10B3DF42D55E}"/>
                </a:ext>
              </a:extLst>
            </p:cNvPr>
            <p:cNvSpPr/>
            <p:nvPr/>
          </p:nvSpPr>
          <p:spPr>
            <a:xfrm flipV="1">
              <a:off x="6779108" y="3208533"/>
              <a:ext cx="945903" cy="181846"/>
            </a:xfrm>
            <a:prstGeom prst="roundRect">
              <a:avLst>
                <a:gd name="adj" fmla="val 2235"/>
              </a:avLst>
            </a:prstGeom>
            <a:noFill/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1" i="0" u="none" strike="noStrike" kern="0" cap="none" spc="-70" normalizeH="0" baseline="0" noProof="0" dirty="0">
                <a:ln>
                  <a:noFill/>
                </a:ln>
                <a:solidFill>
                  <a:srgbClr val="5935DB"/>
                </a:soli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</a:endParaRPr>
            </a:p>
          </p:txBody>
        </p:sp>
        <p:sp>
          <p:nvSpPr>
            <p:cNvPr id="519" name="제목 1">
              <a:extLst>
                <a:ext uri="{FF2B5EF4-FFF2-40B4-BE49-F238E27FC236}">
                  <a16:creationId xmlns:a16="http://schemas.microsoft.com/office/drawing/2014/main" id="{78C4CEAD-771E-3AAF-FD97-C3B3426A84CA}"/>
                </a:ext>
              </a:extLst>
            </p:cNvPr>
            <p:cNvSpPr txBox="1">
              <a:spLocks/>
            </p:cNvSpPr>
            <p:nvPr/>
          </p:nvSpPr>
          <p:spPr>
            <a:xfrm>
              <a:off x="6774347" y="3204061"/>
              <a:ext cx="945903" cy="17491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1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1" hangingPunct="1">
                <a:lnSpc>
                  <a:spcPct val="118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900" b="1" i="0" u="none" strike="noStrike" kern="1200" cap="none" spc="-7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Pretendard ExtraBold" panose="02000903000000020004" pitchFamily="50" charset="-127"/>
                </a:rPr>
                <a:t>은행 대표번호</a:t>
              </a:r>
              <a:endParaRPr kumimoji="0" lang="en-US" altLang="ko-KR" sz="900" b="1" i="0" u="none" strike="noStrike" kern="1200" cap="none" spc="-7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ExtraBold" panose="02000903000000020004" pitchFamily="50" charset="-127"/>
              </a:endParaRPr>
            </a:p>
          </p:txBody>
        </p:sp>
      </p:grpSp>
      <p:grpSp>
        <p:nvGrpSpPr>
          <p:cNvPr id="511" name="그룹 510">
            <a:extLst>
              <a:ext uri="{FF2B5EF4-FFF2-40B4-BE49-F238E27FC236}">
                <a16:creationId xmlns:a16="http://schemas.microsoft.com/office/drawing/2014/main" id="{F12D0DC2-9999-46FD-D19C-A7AD960254A6}"/>
              </a:ext>
            </a:extLst>
          </p:cNvPr>
          <p:cNvGrpSpPr/>
          <p:nvPr/>
        </p:nvGrpSpPr>
        <p:grpSpPr>
          <a:xfrm>
            <a:off x="971002" y="3214638"/>
            <a:ext cx="1094776" cy="171197"/>
            <a:chOff x="6774347" y="3208533"/>
            <a:chExt cx="950664" cy="181846"/>
          </a:xfrm>
        </p:grpSpPr>
        <p:sp>
          <p:nvSpPr>
            <p:cNvPr id="516" name="사각형: 둥근 모서리 515">
              <a:extLst>
                <a:ext uri="{FF2B5EF4-FFF2-40B4-BE49-F238E27FC236}">
                  <a16:creationId xmlns:a16="http://schemas.microsoft.com/office/drawing/2014/main" id="{C09BE000-21CC-87ED-3F06-6BB6859372E6}"/>
                </a:ext>
              </a:extLst>
            </p:cNvPr>
            <p:cNvSpPr/>
            <p:nvPr/>
          </p:nvSpPr>
          <p:spPr>
            <a:xfrm flipV="1">
              <a:off x="6779108" y="3208533"/>
              <a:ext cx="945903" cy="181846"/>
            </a:xfrm>
            <a:prstGeom prst="roundRect">
              <a:avLst>
                <a:gd name="adj" fmla="val 2235"/>
              </a:avLst>
            </a:prstGeom>
            <a:noFill/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1" i="0" u="none" strike="noStrike" kern="0" cap="none" spc="-70" normalizeH="0" baseline="0" noProof="0" dirty="0">
                <a:ln>
                  <a:noFill/>
                </a:ln>
                <a:solidFill>
                  <a:srgbClr val="5935DB"/>
                </a:soli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</a:endParaRPr>
            </a:p>
          </p:txBody>
        </p:sp>
        <p:sp>
          <p:nvSpPr>
            <p:cNvPr id="517" name="제목 1">
              <a:extLst>
                <a:ext uri="{FF2B5EF4-FFF2-40B4-BE49-F238E27FC236}">
                  <a16:creationId xmlns:a16="http://schemas.microsoft.com/office/drawing/2014/main" id="{3FCEDEAC-F263-638F-4E1C-02E1F81E23CA}"/>
                </a:ext>
              </a:extLst>
            </p:cNvPr>
            <p:cNvSpPr txBox="1">
              <a:spLocks/>
            </p:cNvSpPr>
            <p:nvPr/>
          </p:nvSpPr>
          <p:spPr>
            <a:xfrm>
              <a:off x="6774347" y="3209887"/>
              <a:ext cx="945903" cy="17491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1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1" hangingPunct="1">
                <a:lnSpc>
                  <a:spcPct val="118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900" b="1" i="0" u="none" strike="noStrike" kern="1200" cap="none" spc="-7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Pretendard ExtraBold" panose="02000903000000020004" pitchFamily="50" charset="-127"/>
                </a:rPr>
                <a:t>카드 대표번호</a:t>
              </a:r>
              <a:endParaRPr kumimoji="0" lang="en-US" altLang="ko-KR" sz="900" b="1" i="0" u="none" strike="noStrike" kern="1200" cap="none" spc="-7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ExtraBold" panose="02000903000000020004" pitchFamily="50" charset="-127"/>
              </a:endParaRPr>
            </a:p>
          </p:txBody>
        </p:sp>
      </p:grpSp>
      <p:grpSp>
        <p:nvGrpSpPr>
          <p:cNvPr id="512" name="그룹 511">
            <a:extLst>
              <a:ext uri="{FF2B5EF4-FFF2-40B4-BE49-F238E27FC236}">
                <a16:creationId xmlns:a16="http://schemas.microsoft.com/office/drawing/2014/main" id="{4EFEC656-88F1-CF01-6EC2-1167053710EC}"/>
              </a:ext>
            </a:extLst>
          </p:cNvPr>
          <p:cNvGrpSpPr/>
          <p:nvPr/>
        </p:nvGrpSpPr>
        <p:grpSpPr>
          <a:xfrm>
            <a:off x="971002" y="3443144"/>
            <a:ext cx="1094776" cy="171197"/>
            <a:chOff x="6774347" y="3208533"/>
            <a:chExt cx="950664" cy="181846"/>
          </a:xfrm>
        </p:grpSpPr>
        <p:sp>
          <p:nvSpPr>
            <p:cNvPr id="514" name="사각형: 둥근 모서리 513">
              <a:extLst>
                <a:ext uri="{FF2B5EF4-FFF2-40B4-BE49-F238E27FC236}">
                  <a16:creationId xmlns:a16="http://schemas.microsoft.com/office/drawing/2014/main" id="{241CF7CD-33BD-520C-5FD4-E204D40532B0}"/>
                </a:ext>
              </a:extLst>
            </p:cNvPr>
            <p:cNvSpPr/>
            <p:nvPr/>
          </p:nvSpPr>
          <p:spPr>
            <a:xfrm flipV="1">
              <a:off x="6779108" y="3208533"/>
              <a:ext cx="945903" cy="181846"/>
            </a:xfrm>
            <a:prstGeom prst="roundRect">
              <a:avLst>
                <a:gd name="adj" fmla="val 2235"/>
              </a:avLst>
            </a:prstGeom>
            <a:noFill/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1" i="0" u="none" strike="noStrike" kern="0" cap="none" spc="-70" normalizeH="0" baseline="0" noProof="0" dirty="0">
                <a:ln>
                  <a:noFill/>
                </a:ln>
                <a:solidFill>
                  <a:srgbClr val="5935DB"/>
                </a:soli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</a:endParaRPr>
            </a:p>
          </p:txBody>
        </p:sp>
        <p:sp>
          <p:nvSpPr>
            <p:cNvPr id="515" name="제목 1">
              <a:extLst>
                <a:ext uri="{FF2B5EF4-FFF2-40B4-BE49-F238E27FC236}">
                  <a16:creationId xmlns:a16="http://schemas.microsoft.com/office/drawing/2014/main" id="{96653616-30FE-026B-1CCB-C9D0EC54C62E}"/>
                </a:ext>
              </a:extLst>
            </p:cNvPr>
            <p:cNvSpPr txBox="1">
              <a:spLocks/>
            </p:cNvSpPr>
            <p:nvPr/>
          </p:nvSpPr>
          <p:spPr>
            <a:xfrm>
              <a:off x="6774347" y="3209887"/>
              <a:ext cx="945903" cy="17491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1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1" hangingPunct="1">
                <a:lnSpc>
                  <a:spcPct val="118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800" b="1" i="0" u="none" strike="noStrike" kern="1200" cap="none" spc="-7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Pretendard ExtraBold" panose="02000903000000020004" pitchFamily="50" charset="-127"/>
                </a:rPr>
                <a:t>저축은행 대표번호</a:t>
              </a:r>
              <a:endParaRPr kumimoji="0" lang="en-US" altLang="ko-KR" sz="800" b="1" i="0" u="none" strike="noStrike" kern="1200" cap="none" spc="-7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ExtraBold" panose="02000903000000020004" pitchFamily="50" charset="-127"/>
              </a:endParaRPr>
            </a:p>
          </p:txBody>
        </p:sp>
      </p:grpSp>
      <p:sp>
        <p:nvSpPr>
          <p:cNvPr id="513" name="TextBox 512">
            <a:extLst>
              <a:ext uri="{FF2B5EF4-FFF2-40B4-BE49-F238E27FC236}">
                <a16:creationId xmlns:a16="http://schemas.microsoft.com/office/drawing/2014/main" id="{33C0D38C-7134-DC70-3355-05565CD3AE75}"/>
              </a:ext>
            </a:extLst>
          </p:cNvPr>
          <p:cNvSpPr txBox="1"/>
          <p:nvPr/>
        </p:nvSpPr>
        <p:spPr>
          <a:xfrm>
            <a:off x="1366010" y="3500259"/>
            <a:ext cx="255426" cy="277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0" i="0" u="none" strike="noStrike" kern="0" cap="none" spc="-7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ExtraBold" panose="02000903000000020004" pitchFamily="50" charset="-127"/>
              </a:rPr>
              <a:t>…</a:t>
            </a:r>
          </a:p>
        </p:txBody>
      </p:sp>
      <p:cxnSp>
        <p:nvCxnSpPr>
          <p:cNvPr id="492" name="직선 연결선 491">
            <a:extLst>
              <a:ext uri="{FF2B5EF4-FFF2-40B4-BE49-F238E27FC236}">
                <a16:creationId xmlns:a16="http://schemas.microsoft.com/office/drawing/2014/main" id="{EBCB0A98-2398-E3EF-498A-A05FA029884A}"/>
              </a:ext>
            </a:extLst>
          </p:cNvPr>
          <p:cNvCxnSpPr>
            <a:cxnSpLocks/>
          </p:cNvCxnSpPr>
          <p:nvPr/>
        </p:nvCxnSpPr>
        <p:spPr>
          <a:xfrm>
            <a:off x="849797" y="4218897"/>
            <a:ext cx="1299614" cy="0"/>
          </a:xfrm>
          <a:prstGeom prst="line">
            <a:avLst/>
          </a:prstGeom>
          <a:noFill/>
          <a:ln w="63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sp>
        <p:nvSpPr>
          <p:cNvPr id="493" name="사각형: 둥근 모서리 492">
            <a:extLst>
              <a:ext uri="{FF2B5EF4-FFF2-40B4-BE49-F238E27FC236}">
                <a16:creationId xmlns:a16="http://schemas.microsoft.com/office/drawing/2014/main" id="{7C3F7F63-737A-7987-ED36-2F16BC44C4EE}"/>
              </a:ext>
            </a:extLst>
          </p:cNvPr>
          <p:cNvSpPr/>
          <p:nvPr/>
        </p:nvSpPr>
        <p:spPr>
          <a:xfrm flipV="1">
            <a:off x="880444" y="3859942"/>
            <a:ext cx="1298498" cy="229785"/>
          </a:xfrm>
          <a:prstGeom prst="roundRect">
            <a:avLst>
              <a:gd name="adj" fmla="val 2235"/>
            </a:avLst>
          </a:prstGeom>
          <a:solidFill>
            <a:srgbClr val="214E9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000" b="1" i="0" u="none" strike="noStrike" kern="0" cap="none" spc="-70" normalizeH="0" baseline="0" noProof="0" dirty="0">
              <a:ln>
                <a:noFill/>
              </a:ln>
              <a:solidFill>
                <a:srgbClr val="214E93"/>
              </a:solidFill>
              <a:effectLst/>
              <a:uLnTx/>
              <a:uFillTx/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494" name="제목 1">
            <a:extLst>
              <a:ext uri="{FF2B5EF4-FFF2-40B4-BE49-F238E27FC236}">
                <a16:creationId xmlns:a16="http://schemas.microsoft.com/office/drawing/2014/main" id="{D63B76A0-0A65-D129-1D5B-326EA8B55149}"/>
              </a:ext>
            </a:extLst>
          </p:cNvPr>
          <p:cNvSpPr txBox="1">
            <a:spLocks/>
          </p:cNvSpPr>
          <p:nvPr/>
        </p:nvSpPr>
        <p:spPr>
          <a:xfrm>
            <a:off x="827288" y="3901537"/>
            <a:ext cx="1418071" cy="1554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1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00" b="1" i="0" u="none" strike="noStrike" kern="1200" cap="none" spc="-7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ExtraBold" panose="02000903000000020004" pitchFamily="50" charset="-127"/>
              </a:rPr>
              <a:t>고객사 모바일</a:t>
            </a:r>
            <a:r>
              <a:rPr kumimoji="0" lang="en-US" altLang="ko-KR" sz="1000" b="1" i="0" u="none" strike="noStrike" kern="1200" cap="none" spc="-7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ExtraBold" panose="02000903000000020004" pitchFamily="50" charset="-127"/>
              </a:rPr>
              <a:t>/</a:t>
            </a:r>
            <a:r>
              <a:rPr kumimoji="0" lang="ko-KR" altLang="en-US" sz="1000" b="1" i="0" u="none" strike="noStrike" kern="1200" cap="none" spc="-7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ExtraBold" panose="02000903000000020004" pitchFamily="50" charset="-127"/>
              </a:rPr>
              <a:t>인터넷</a:t>
            </a:r>
            <a:endParaRPr kumimoji="0" lang="en-US" altLang="ko-KR" sz="1000" b="1" i="0" u="none" strike="noStrike" kern="1200" cap="none" spc="-7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에스코어 드림 4 Regular" panose="020B0503030302020204" pitchFamily="34" charset="-127"/>
              <a:ea typeface="에스코어 드림 4 Regular" panose="020B0503030302020204" pitchFamily="34" charset="-127"/>
              <a:cs typeface="Pretendard ExtraBold" panose="02000903000000020004" pitchFamily="50" charset="-127"/>
            </a:endParaRPr>
          </a:p>
        </p:txBody>
      </p:sp>
      <p:sp>
        <p:nvSpPr>
          <p:cNvPr id="495" name="사각형: 둥근 모서리 494">
            <a:extLst>
              <a:ext uri="{FF2B5EF4-FFF2-40B4-BE49-F238E27FC236}">
                <a16:creationId xmlns:a16="http://schemas.microsoft.com/office/drawing/2014/main" id="{299C1689-C356-9AE6-798D-13C02DABBAA5}"/>
              </a:ext>
            </a:extLst>
          </p:cNvPr>
          <p:cNvSpPr/>
          <p:nvPr/>
        </p:nvSpPr>
        <p:spPr>
          <a:xfrm flipV="1">
            <a:off x="889838" y="4092280"/>
            <a:ext cx="1298038" cy="827833"/>
          </a:xfrm>
          <a:prstGeom prst="roundRect">
            <a:avLst>
              <a:gd name="adj" fmla="val 0"/>
            </a:avLst>
          </a:prstGeom>
          <a:solidFill>
            <a:srgbClr val="F3F4F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000" b="1" i="0" u="none" strike="noStrike" kern="0" cap="none" spc="-70" normalizeH="0" baseline="0" noProof="0" dirty="0">
              <a:ln>
                <a:noFill/>
              </a:ln>
              <a:solidFill>
                <a:srgbClr val="214E93"/>
              </a:solidFill>
              <a:effectLst/>
              <a:uLnTx/>
              <a:uFillTx/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grpSp>
        <p:nvGrpSpPr>
          <p:cNvPr id="496" name="그룹 495">
            <a:extLst>
              <a:ext uri="{FF2B5EF4-FFF2-40B4-BE49-F238E27FC236}">
                <a16:creationId xmlns:a16="http://schemas.microsoft.com/office/drawing/2014/main" id="{0A4924D2-1B49-D7F5-1F81-C02BFC29D5A6}"/>
              </a:ext>
            </a:extLst>
          </p:cNvPr>
          <p:cNvGrpSpPr/>
          <p:nvPr/>
        </p:nvGrpSpPr>
        <p:grpSpPr>
          <a:xfrm>
            <a:off x="982066" y="4157043"/>
            <a:ext cx="1094776" cy="175408"/>
            <a:chOff x="6774347" y="3204061"/>
            <a:chExt cx="950664" cy="186318"/>
          </a:xfrm>
        </p:grpSpPr>
        <p:sp>
          <p:nvSpPr>
            <p:cNvPr id="504" name="사각형: 둥근 모서리 503">
              <a:extLst>
                <a:ext uri="{FF2B5EF4-FFF2-40B4-BE49-F238E27FC236}">
                  <a16:creationId xmlns:a16="http://schemas.microsoft.com/office/drawing/2014/main" id="{71442A2E-1092-FEAE-A784-8D20A3FF549C}"/>
                </a:ext>
              </a:extLst>
            </p:cNvPr>
            <p:cNvSpPr/>
            <p:nvPr/>
          </p:nvSpPr>
          <p:spPr>
            <a:xfrm flipV="1">
              <a:off x="6779108" y="3208533"/>
              <a:ext cx="945903" cy="181846"/>
            </a:xfrm>
            <a:prstGeom prst="roundRect">
              <a:avLst>
                <a:gd name="adj" fmla="val 2235"/>
              </a:avLst>
            </a:prstGeom>
            <a:noFill/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1" i="0" u="none" strike="noStrike" kern="0" cap="none" spc="-70" normalizeH="0" baseline="0" noProof="0" dirty="0">
                <a:ln>
                  <a:noFill/>
                </a:ln>
                <a:solidFill>
                  <a:srgbClr val="5935DB"/>
                </a:soli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</a:endParaRPr>
            </a:p>
          </p:txBody>
        </p:sp>
        <p:sp>
          <p:nvSpPr>
            <p:cNvPr id="505" name="제목 1">
              <a:extLst>
                <a:ext uri="{FF2B5EF4-FFF2-40B4-BE49-F238E27FC236}">
                  <a16:creationId xmlns:a16="http://schemas.microsoft.com/office/drawing/2014/main" id="{DC65C7BE-5348-07DD-F738-1FBFB90DFAA8}"/>
                </a:ext>
              </a:extLst>
            </p:cNvPr>
            <p:cNvSpPr txBox="1">
              <a:spLocks/>
            </p:cNvSpPr>
            <p:nvPr/>
          </p:nvSpPr>
          <p:spPr>
            <a:xfrm>
              <a:off x="6774347" y="3204061"/>
              <a:ext cx="945903" cy="17491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1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1" hangingPunct="1">
                <a:lnSpc>
                  <a:spcPct val="118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900" b="1" i="0" u="none" strike="noStrike" kern="1200" cap="none" spc="-7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Pretendard ExtraBold" panose="02000903000000020004" pitchFamily="50" charset="-127"/>
                </a:rPr>
                <a:t>Talk </a:t>
              </a:r>
              <a:r>
                <a:rPr kumimoji="0" lang="ko-KR" altLang="en-US" sz="900" b="1" i="0" u="none" strike="noStrike" kern="1200" cap="none" spc="-7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Pretendard ExtraBold" panose="02000903000000020004" pitchFamily="50" charset="-127"/>
                </a:rPr>
                <a:t>상담</a:t>
              </a:r>
              <a:endParaRPr kumimoji="0" lang="en-US" altLang="ko-KR" sz="900" b="1" i="0" u="none" strike="noStrike" kern="1200" cap="none" spc="-7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ExtraBold" panose="02000903000000020004" pitchFamily="50" charset="-127"/>
              </a:endParaRPr>
            </a:p>
          </p:txBody>
        </p:sp>
      </p:grpSp>
      <p:grpSp>
        <p:nvGrpSpPr>
          <p:cNvPr id="497" name="그룹 496">
            <a:extLst>
              <a:ext uri="{FF2B5EF4-FFF2-40B4-BE49-F238E27FC236}">
                <a16:creationId xmlns:a16="http://schemas.microsoft.com/office/drawing/2014/main" id="{141AADFC-0BB5-A631-C645-AC238F7D9D0B}"/>
              </a:ext>
            </a:extLst>
          </p:cNvPr>
          <p:cNvGrpSpPr/>
          <p:nvPr/>
        </p:nvGrpSpPr>
        <p:grpSpPr>
          <a:xfrm>
            <a:off x="976584" y="4380771"/>
            <a:ext cx="1094776" cy="171197"/>
            <a:chOff x="6774347" y="3208533"/>
            <a:chExt cx="950664" cy="181846"/>
          </a:xfrm>
        </p:grpSpPr>
        <p:sp>
          <p:nvSpPr>
            <p:cNvPr id="502" name="사각형: 둥근 모서리 501">
              <a:extLst>
                <a:ext uri="{FF2B5EF4-FFF2-40B4-BE49-F238E27FC236}">
                  <a16:creationId xmlns:a16="http://schemas.microsoft.com/office/drawing/2014/main" id="{BE80361A-1B6C-743F-BDFC-2437432D3F07}"/>
                </a:ext>
              </a:extLst>
            </p:cNvPr>
            <p:cNvSpPr/>
            <p:nvPr/>
          </p:nvSpPr>
          <p:spPr>
            <a:xfrm flipV="1">
              <a:off x="6779108" y="3208533"/>
              <a:ext cx="945903" cy="181846"/>
            </a:xfrm>
            <a:prstGeom prst="roundRect">
              <a:avLst>
                <a:gd name="adj" fmla="val 2235"/>
              </a:avLst>
            </a:prstGeom>
            <a:noFill/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1" i="0" u="none" strike="noStrike" kern="0" cap="none" spc="-70" normalizeH="0" baseline="0" noProof="0" dirty="0">
                <a:ln>
                  <a:noFill/>
                </a:ln>
                <a:solidFill>
                  <a:srgbClr val="5935DB"/>
                </a:soli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</a:endParaRPr>
            </a:p>
          </p:txBody>
        </p:sp>
        <p:sp>
          <p:nvSpPr>
            <p:cNvPr id="503" name="제목 1">
              <a:extLst>
                <a:ext uri="{FF2B5EF4-FFF2-40B4-BE49-F238E27FC236}">
                  <a16:creationId xmlns:a16="http://schemas.microsoft.com/office/drawing/2014/main" id="{D3AA869F-B785-4BF4-B08E-2B5C0946F152}"/>
                </a:ext>
              </a:extLst>
            </p:cNvPr>
            <p:cNvSpPr txBox="1">
              <a:spLocks/>
            </p:cNvSpPr>
            <p:nvPr/>
          </p:nvSpPr>
          <p:spPr>
            <a:xfrm>
              <a:off x="6774347" y="3209887"/>
              <a:ext cx="945903" cy="17491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1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1" hangingPunct="1">
                <a:lnSpc>
                  <a:spcPct val="118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900" b="1" i="0" u="none" strike="noStrike" kern="1200" cap="none" spc="-7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Pretendard ExtraBold" panose="02000903000000020004" pitchFamily="50" charset="-127"/>
                </a:rPr>
                <a:t>화상상담</a:t>
              </a:r>
              <a:endParaRPr kumimoji="0" lang="en-US" altLang="ko-KR" sz="900" b="1" i="0" u="none" strike="noStrike" kern="1200" cap="none" spc="-7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ExtraBold" panose="02000903000000020004" pitchFamily="50" charset="-127"/>
              </a:endParaRPr>
            </a:p>
          </p:txBody>
        </p:sp>
      </p:grpSp>
      <p:grpSp>
        <p:nvGrpSpPr>
          <p:cNvPr id="498" name="그룹 497">
            <a:extLst>
              <a:ext uri="{FF2B5EF4-FFF2-40B4-BE49-F238E27FC236}">
                <a16:creationId xmlns:a16="http://schemas.microsoft.com/office/drawing/2014/main" id="{55A2EBF5-9D7E-C541-64EA-306ECE65B6D7}"/>
              </a:ext>
            </a:extLst>
          </p:cNvPr>
          <p:cNvGrpSpPr/>
          <p:nvPr/>
        </p:nvGrpSpPr>
        <p:grpSpPr>
          <a:xfrm>
            <a:off x="976584" y="4609277"/>
            <a:ext cx="1094776" cy="171197"/>
            <a:chOff x="6774347" y="3208533"/>
            <a:chExt cx="950664" cy="181846"/>
          </a:xfrm>
        </p:grpSpPr>
        <p:sp>
          <p:nvSpPr>
            <p:cNvPr id="500" name="사각형: 둥근 모서리 499">
              <a:extLst>
                <a:ext uri="{FF2B5EF4-FFF2-40B4-BE49-F238E27FC236}">
                  <a16:creationId xmlns:a16="http://schemas.microsoft.com/office/drawing/2014/main" id="{FDDE4350-3850-A1E3-3F57-0D1A8EDA5252}"/>
                </a:ext>
              </a:extLst>
            </p:cNvPr>
            <p:cNvSpPr/>
            <p:nvPr/>
          </p:nvSpPr>
          <p:spPr>
            <a:xfrm flipV="1">
              <a:off x="6779108" y="3208533"/>
              <a:ext cx="945903" cy="181846"/>
            </a:xfrm>
            <a:prstGeom prst="roundRect">
              <a:avLst>
                <a:gd name="adj" fmla="val 2235"/>
              </a:avLst>
            </a:prstGeom>
            <a:noFill/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1" i="0" u="none" strike="noStrike" kern="0" cap="none" spc="-70" normalizeH="0" baseline="0" noProof="0" dirty="0">
                <a:ln>
                  <a:noFill/>
                </a:ln>
                <a:solidFill>
                  <a:srgbClr val="5935DB"/>
                </a:soli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</a:endParaRPr>
            </a:p>
          </p:txBody>
        </p:sp>
        <p:sp>
          <p:nvSpPr>
            <p:cNvPr id="501" name="제목 1">
              <a:extLst>
                <a:ext uri="{FF2B5EF4-FFF2-40B4-BE49-F238E27FC236}">
                  <a16:creationId xmlns:a16="http://schemas.microsoft.com/office/drawing/2014/main" id="{6E67A71E-2788-8EBD-EECF-4ACACE975170}"/>
                </a:ext>
              </a:extLst>
            </p:cNvPr>
            <p:cNvSpPr txBox="1">
              <a:spLocks/>
            </p:cNvSpPr>
            <p:nvPr/>
          </p:nvSpPr>
          <p:spPr>
            <a:xfrm>
              <a:off x="6774347" y="3209887"/>
              <a:ext cx="945903" cy="17491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1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1" hangingPunct="1">
                <a:lnSpc>
                  <a:spcPct val="118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900" b="1" i="0" u="none" strike="noStrike" kern="1200" cap="none" spc="-7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Pretendard ExtraBold" panose="02000903000000020004" pitchFamily="50" charset="-127"/>
                </a:rPr>
                <a:t>Email/FAQ</a:t>
              </a:r>
            </a:p>
          </p:txBody>
        </p:sp>
      </p:grpSp>
      <p:sp>
        <p:nvSpPr>
          <p:cNvPr id="499" name="TextBox 498">
            <a:extLst>
              <a:ext uri="{FF2B5EF4-FFF2-40B4-BE49-F238E27FC236}">
                <a16:creationId xmlns:a16="http://schemas.microsoft.com/office/drawing/2014/main" id="{A8AF6699-BB35-FF30-65B8-B4659E8DB198}"/>
              </a:ext>
            </a:extLst>
          </p:cNvPr>
          <p:cNvSpPr txBox="1"/>
          <p:nvPr/>
        </p:nvSpPr>
        <p:spPr>
          <a:xfrm>
            <a:off x="1371592" y="4666392"/>
            <a:ext cx="255426" cy="277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0" i="0" u="none" strike="noStrike" kern="0" cap="none" spc="-7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ExtraBold" panose="02000903000000020004" pitchFamily="50" charset="-127"/>
              </a:rPr>
              <a:t>…</a:t>
            </a:r>
          </a:p>
        </p:txBody>
      </p:sp>
      <p:cxnSp>
        <p:nvCxnSpPr>
          <p:cNvPr id="478" name="직선 연결선 477">
            <a:extLst>
              <a:ext uri="{FF2B5EF4-FFF2-40B4-BE49-F238E27FC236}">
                <a16:creationId xmlns:a16="http://schemas.microsoft.com/office/drawing/2014/main" id="{68B85526-E5DD-EBEC-6C34-A20AB35A8485}"/>
              </a:ext>
            </a:extLst>
          </p:cNvPr>
          <p:cNvCxnSpPr>
            <a:cxnSpLocks/>
          </p:cNvCxnSpPr>
          <p:nvPr/>
        </p:nvCxnSpPr>
        <p:spPr>
          <a:xfrm>
            <a:off x="862044" y="5361431"/>
            <a:ext cx="1299614" cy="0"/>
          </a:xfrm>
          <a:prstGeom prst="line">
            <a:avLst/>
          </a:prstGeom>
          <a:noFill/>
          <a:ln w="63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sp>
        <p:nvSpPr>
          <p:cNvPr id="479" name="사각형: 둥근 모서리 478">
            <a:extLst>
              <a:ext uri="{FF2B5EF4-FFF2-40B4-BE49-F238E27FC236}">
                <a16:creationId xmlns:a16="http://schemas.microsoft.com/office/drawing/2014/main" id="{FD158541-B98E-F456-CFED-0CADCE2D86A2}"/>
              </a:ext>
            </a:extLst>
          </p:cNvPr>
          <p:cNvSpPr/>
          <p:nvPr/>
        </p:nvSpPr>
        <p:spPr>
          <a:xfrm flipV="1">
            <a:off x="892691" y="5002476"/>
            <a:ext cx="1298498" cy="229785"/>
          </a:xfrm>
          <a:prstGeom prst="roundRect">
            <a:avLst>
              <a:gd name="adj" fmla="val 2235"/>
            </a:avLst>
          </a:prstGeom>
          <a:solidFill>
            <a:srgbClr val="214E9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000" b="1" i="0" u="none" strike="noStrike" kern="0" cap="none" spc="-70" normalizeH="0" baseline="0" noProof="0" dirty="0">
              <a:ln>
                <a:noFill/>
              </a:ln>
              <a:solidFill>
                <a:srgbClr val="214E93"/>
              </a:solidFill>
              <a:effectLst/>
              <a:uLnTx/>
              <a:uFillTx/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480" name="제목 1">
            <a:extLst>
              <a:ext uri="{FF2B5EF4-FFF2-40B4-BE49-F238E27FC236}">
                <a16:creationId xmlns:a16="http://schemas.microsoft.com/office/drawing/2014/main" id="{DC89E63A-DDBE-FFEB-D9E5-D4E28D68A983}"/>
              </a:ext>
            </a:extLst>
          </p:cNvPr>
          <p:cNvSpPr txBox="1">
            <a:spLocks/>
          </p:cNvSpPr>
          <p:nvPr/>
        </p:nvSpPr>
        <p:spPr>
          <a:xfrm>
            <a:off x="839535" y="5044071"/>
            <a:ext cx="1418071" cy="1554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1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00" b="1" i="0" u="none" strike="noStrike" kern="1200" cap="none" spc="-7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ExtraBold" panose="02000903000000020004" pitchFamily="50" charset="-127"/>
              </a:rPr>
              <a:t>고객사 모바일</a:t>
            </a:r>
            <a:r>
              <a:rPr kumimoji="0" lang="en-US" altLang="ko-KR" sz="1000" b="1" i="0" u="none" strike="noStrike" kern="1200" cap="none" spc="-7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ExtraBold" panose="02000903000000020004" pitchFamily="50" charset="-127"/>
              </a:rPr>
              <a:t>/</a:t>
            </a:r>
            <a:r>
              <a:rPr kumimoji="0" lang="ko-KR" altLang="en-US" sz="1000" b="1" i="0" u="none" strike="noStrike" kern="1200" cap="none" spc="-7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ExtraBold" panose="02000903000000020004" pitchFamily="50" charset="-127"/>
              </a:rPr>
              <a:t>인터넷</a:t>
            </a:r>
            <a:endParaRPr kumimoji="0" lang="en-US" altLang="ko-KR" sz="1000" b="1" i="0" u="none" strike="noStrike" kern="1200" cap="none" spc="-7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에스코어 드림 4 Regular" panose="020B0503030302020204" pitchFamily="34" charset="-127"/>
              <a:ea typeface="에스코어 드림 4 Regular" panose="020B0503030302020204" pitchFamily="34" charset="-127"/>
              <a:cs typeface="Pretendard ExtraBold" panose="02000903000000020004" pitchFamily="50" charset="-127"/>
            </a:endParaRPr>
          </a:p>
        </p:txBody>
      </p:sp>
      <p:sp>
        <p:nvSpPr>
          <p:cNvPr id="481" name="사각형: 둥근 모서리 480">
            <a:extLst>
              <a:ext uri="{FF2B5EF4-FFF2-40B4-BE49-F238E27FC236}">
                <a16:creationId xmlns:a16="http://schemas.microsoft.com/office/drawing/2014/main" id="{C44AB5FD-C39F-6D80-EFF6-1493815FAB59}"/>
              </a:ext>
            </a:extLst>
          </p:cNvPr>
          <p:cNvSpPr/>
          <p:nvPr/>
        </p:nvSpPr>
        <p:spPr>
          <a:xfrm flipV="1">
            <a:off x="902085" y="5234814"/>
            <a:ext cx="1298038" cy="827833"/>
          </a:xfrm>
          <a:prstGeom prst="roundRect">
            <a:avLst>
              <a:gd name="adj" fmla="val 0"/>
            </a:avLst>
          </a:prstGeom>
          <a:solidFill>
            <a:srgbClr val="F3F4F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000" b="1" i="0" u="none" strike="noStrike" kern="0" cap="none" spc="-70" normalizeH="0" baseline="0" noProof="0" dirty="0">
              <a:ln>
                <a:noFill/>
              </a:ln>
              <a:solidFill>
                <a:srgbClr val="214E93"/>
              </a:solidFill>
              <a:effectLst/>
              <a:uLnTx/>
              <a:uFillTx/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grpSp>
        <p:nvGrpSpPr>
          <p:cNvPr id="482" name="그룹 481">
            <a:extLst>
              <a:ext uri="{FF2B5EF4-FFF2-40B4-BE49-F238E27FC236}">
                <a16:creationId xmlns:a16="http://schemas.microsoft.com/office/drawing/2014/main" id="{D04B3A05-5B7C-39B9-6C86-3683DF27F05A}"/>
              </a:ext>
            </a:extLst>
          </p:cNvPr>
          <p:cNvGrpSpPr/>
          <p:nvPr/>
        </p:nvGrpSpPr>
        <p:grpSpPr>
          <a:xfrm>
            <a:off x="994313" y="5299577"/>
            <a:ext cx="1094776" cy="175408"/>
            <a:chOff x="6774347" y="3204061"/>
            <a:chExt cx="950664" cy="186318"/>
          </a:xfrm>
        </p:grpSpPr>
        <p:sp>
          <p:nvSpPr>
            <p:cNvPr id="490" name="사각형: 둥근 모서리 489">
              <a:extLst>
                <a:ext uri="{FF2B5EF4-FFF2-40B4-BE49-F238E27FC236}">
                  <a16:creationId xmlns:a16="http://schemas.microsoft.com/office/drawing/2014/main" id="{3EBF48A3-81AD-BE1B-5A7C-35BBD853D267}"/>
                </a:ext>
              </a:extLst>
            </p:cNvPr>
            <p:cNvSpPr/>
            <p:nvPr/>
          </p:nvSpPr>
          <p:spPr>
            <a:xfrm flipV="1">
              <a:off x="6779108" y="3208533"/>
              <a:ext cx="945903" cy="181846"/>
            </a:xfrm>
            <a:prstGeom prst="roundRect">
              <a:avLst>
                <a:gd name="adj" fmla="val 2235"/>
              </a:avLst>
            </a:prstGeom>
            <a:noFill/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1" i="0" u="none" strike="noStrike" kern="0" cap="none" spc="-70" normalizeH="0" baseline="0" noProof="0" dirty="0">
                <a:ln>
                  <a:noFill/>
                </a:ln>
                <a:solidFill>
                  <a:srgbClr val="5935DB"/>
                </a:soli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</a:endParaRPr>
            </a:p>
          </p:txBody>
        </p:sp>
        <p:sp>
          <p:nvSpPr>
            <p:cNvPr id="491" name="제목 1">
              <a:extLst>
                <a:ext uri="{FF2B5EF4-FFF2-40B4-BE49-F238E27FC236}">
                  <a16:creationId xmlns:a16="http://schemas.microsoft.com/office/drawing/2014/main" id="{50545C81-4FCC-DEC5-1607-8E9B34DE1F08}"/>
                </a:ext>
              </a:extLst>
            </p:cNvPr>
            <p:cNvSpPr txBox="1">
              <a:spLocks/>
            </p:cNvSpPr>
            <p:nvPr/>
          </p:nvSpPr>
          <p:spPr>
            <a:xfrm>
              <a:off x="6774347" y="3204061"/>
              <a:ext cx="945903" cy="17491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1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1" hangingPunct="1">
                <a:lnSpc>
                  <a:spcPct val="118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900" b="1" i="0" u="none" strike="noStrike" kern="1200" cap="none" spc="-7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Pretendard ExtraBold" panose="02000903000000020004" pitchFamily="50" charset="-127"/>
                </a:rPr>
                <a:t>영업점</a:t>
              </a:r>
              <a:endParaRPr kumimoji="0" lang="en-US" altLang="ko-KR" sz="900" b="1" i="0" u="none" strike="noStrike" kern="1200" cap="none" spc="-7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ExtraBold" panose="02000903000000020004" pitchFamily="50" charset="-127"/>
              </a:endParaRPr>
            </a:p>
          </p:txBody>
        </p:sp>
      </p:grpSp>
      <p:grpSp>
        <p:nvGrpSpPr>
          <p:cNvPr id="483" name="그룹 482">
            <a:extLst>
              <a:ext uri="{FF2B5EF4-FFF2-40B4-BE49-F238E27FC236}">
                <a16:creationId xmlns:a16="http://schemas.microsoft.com/office/drawing/2014/main" id="{09C08D10-03D7-B48A-F70F-CDB54CD89B77}"/>
              </a:ext>
            </a:extLst>
          </p:cNvPr>
          <p:cNvGrpSpPr/>
          <p:nvPr/>
        </p:nvGrpSpPr>
        <p:grpSpPr>
          <a:xfrm>
            <a:off x="988831" y="5523305"/>
            <a:ext cx="1094776" cy="171197"/>
            <a:chOff x="6774347" y="3208533"/>
            <a:chExt cx="950664" cy="181846"/>
          </a:xfrm>
        </p:grpSpPr>
        <p:sp>
          <p:nvSpPr>
            <p:cNvPr id="488" name="사각형: 둥근 모서리 487">
              <a:extLst>
                <a:ext uri="{FF2B5EF4-FFF2-40B4-BE49-F238E27FC236}">
                  <a16:creationId xmlns:a16="http://schemas.microsoft.com/office/drawing/2014/main" id="{845A30DE-EA4C-CB0E-7257-3896E3CDF01A}"/>
                </a:ext>
              </a:extLst>
            </p:cNvPr>
            <p:cNvSpPr/>
            <p:nvPr/>
          </p:nvSpPr>
          <p:spPr>
            <a:xfrm flipV="1">
              <a:off x="6779108" y="3208533"/>
              <a:ext cx="945903" cy="181846"/>
            </a:xfrm>
            <a:prstGeom prst="roundRect">
              <a:avLst>
                <a:gd name="adj" fmla="val 2235"/>
              </a:avLst>
            </a:prstGeom>
            <a:noFill/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1" i="0" u="none" strike="noStrike" kern="0" cap="none" spc="-70" normalizeH="0" baseline="0" noProof="0" dirty="0">
                <a:ln>
                  <a:noFill/>
                </a:ln>
                <a:solidFill>
                  <a:srgbClr val="5935DB"/>
                </a:soli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</a:endParaRPr>
            </a:p>
          </p:txBody>
        </p:sp>
        <p:sp>
          <p:nvSpPr>
            <p:cNvPr id="489" name="제목 1">
              <a:extLst>
                <a:ext uri="{FF2B5EF4-FFF2-40B4-BE49-F238E27FC236}">
                  <a16:creationId xmlns:a16="http://schemas.microsoft.com/office/drawing/2014/main" id="{B9C9E217-AF04-61F7-9315-25F118134272}"/>
                </a:ext>
              </a:extLst>
            </p:cNvPr>
            <p:cNvSpPr txBox="1">
              <a:spLocks/>
            </p:cNvSpPr>
            <p:nvPr/>
          </p:nvSpPr>
          <p:spPr>
            <a:xfrm>
              <a:off x="6774347" y="3209887"/>
              <a:ext cx="945903" cy="17491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1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1" hangingPunct="1">
                <a:lnSpc>
                  <a:spcPct val="118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900" b="1" i="0" u="none" strike="noStrike" kern="1200" cap="none" spc="-7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Pretendard ExtraBold" panose="02000903000000020004" pitchFamily="50" charset="-127"/>
                </a:rPr>
                <a:t>무인지점</a:t>
              </a:r>
              <a:endParaRPr kumimoji="0" lang="en-US" altLang="ko-KR" sz="900" b="1" i="0" u="none" strike="noStrike" kern="1200" cap="none" spc="-7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ExtraBold" panose="02000903000000020004" pitchFamily="50" charset="-127"/>
              </a:endParaRPr>
            </a:p>
          </p:txBody>
        </p:sp>
      </p:grpSp>
      <p:grpSp>
        <p:nvGrpSpPr>
          <p:cNvPr id="484" name="그룹 483">
            <a:extLst>
              <a:ext uri="{FF2B5EF4-FFF2-40B4-BE49-F238E27FC236}">
                <a16:creationId xmlns:a16="http://schemas.microsoft.com/office/drawing/2014/main" id="{072B768A-7AA5-53FA-E3B2-4D15A80C6182}"/>
              </a:ext>
            </a:extLst>
          </p:cNvPr>
          <p:cNvGrpSpPr/>
          <p:nvPr/>
        </p:nvGrpSpPr>
        <p:grpSpPr>
          <a:xfrm>
            <a:off x="988831" y="5751811"/>
            <a:ext cx="1094776" cy="171197"/>
            <a:chOff x="6774347" y="3208533"/>
            <a:chExt cx="950664" cy="181846"/>
          </a:xfrm>
        </p:grpSpPr>
        <p:sp>
          <p:nvSpPr>
            <p:cNvPr id="486" name="사각형: 둥근 모서리 485">
              <a:extLst>
                <a:ext uri="{FF2B5EF4-FFF2-40B4-BE49-F238E27FC236}">
                  <a16:creationId xmlns:a16="http://schemas.microsoft.com/office/drawing/2014/main" id="{54800179-B749-DB30-A638-2E667A66247A}"/>
                </a:ext>
              </a:extLst>
            </p:cNvPr>
            <p:cNvSpPr/>
            <p:nvPr/>
          </p:nvSpPr>
          <p:spPr>
            <a:xfrm flipV="1">
              <a:off x="6779108" y="3208533"/>
              <a:ext cx="945903" cy="181846"/>
            </a:xfrm>
            <a:prstGeom prst="roundRect">
              <a:avLst>
                <a:gd name="adj" fmla="val 2235"/>
              </a:avLst>
            </a:prstGeom>
            <a:noFill/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1" i="0" u="none" strike="noStrike" kern="0" cap="none" spc="-70" normalizeH="0" baseline="0" noProof="0" dirty="0">
                <a:ln>
                  <a:noFill/>
                </a:ln>
                <a:solidFill>
                  <a:srgbClr val="5935DB"/>
                </a:soli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</a:endParaRPr>
            </a:p>
          </p:txBody>
        </p:sp>
        <p:sp>
          <p:nvSpPr>
            <p:cNvPr id="487" name="제목 1">
              <a:extLst>
                <a:ext uri="{FF2B5EF4-FFF2-40B4-BE49-F238E27FC236}">
                  <a16:creationId xmlns:a16="http://schemas.microsoft.com/office/drawing/2014/main" id="{BF995B8A-004B-BEDE-6FFD-B2E555D04E2E}"/>
                </a:ext>
              </a:extLst>
            </p:cNvPr>
            <p:cNvSpPr txBox="1">
              <a:spLocks/>
            </p:cNvSpPr>
            <p:nvPr/>
          </p:nvSpPr>
          <p:spPr>
            <a:xfrm>
              <a:off x="6774347" y="3209887"/>
              <a:ext cx="945903" cy="17491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1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1" hangingPunct="1">
                <a:lnSpc>
                  <a:spcPct val="118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900" b="1" i="0" u="none" strike="noStrike" kern="1200" cap="none" spc="-7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Pretendard ExtraBold" panose="02000903000000020004" pitchFamily="50" charset="-127"/>
                </a:rPr>
                <a:t>ATM</a:t>
              </a:r>
            </a:p>
          </p:txBody>
        </p:sp>
      </p:grpSp>
      <p:sp>
        <p:nvSpPr>
          <p:cNvPr id="485" name="TextBox 484">
            <a:extLst>
              <a:ext uri="{FF2B5EF4-FFF2-40B4-BE49-F238E27FC236}">
                <a16:creationId xmlns:a16="http://schemas.microsoft.com/office/drawing/2014/main" id="{6B3026F5-C2FE-3443-832F-01426CAB9161}"/>
              </a:ext>
            </a:extLst>
          </p:cNvPr>
          <p:cNvSpPr txBox="1"/>
          <p:nvPr/>
        </p:nvSpPr>
        <p:spPr>
          <a:xfrm>
            <a:off x="1383839" y="5808926"/>
            <a:ext cx="255426" cy="277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0" i="0" u="none" strike="noStrike" kern="0" cap="none" spc="-7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ExtraBold" panose="02000903000000020004" pitchFamily="50" charset="-127"/>
              </a:rPr>
              <a:t>…</a:t>
            </a:r>
          </a:p>
        </p:txBody>
      </p:sp>
      <p:sp>
        <p:nvSpPr>
          <p:cNvPr id="461" name="사각형: 둥근 모서리 460">
            <a:extLst>
              <a:ext uri="{FF2B5EF4-FFF2-40B4-BE49-F238E27FC236}">
                <a16:creationId xmlns:a16="http://schemas.microsoft.com/office/drawing/2014/main" id="{EFA078AF-091C-F2DF-1815-1DBE5BD6EA68}"/>
              </a:ext>
            </a:extLst>
          </p:cNvPr>
          <p:cNvSpPr/>
          <p:nvPr/>
        </p:nvSpPr>
        <p:spPr>
          <a:xfrm flipV="1">
            <a:off x="2348386" y="1867314"/>
            <a:ext cx="1729922" cy="208234"/>
          </a:xfrm>
          <a:prstGeom prst="roundRect">
            <a:avLst>
              <a:gd name="adj" fmla="val 2235"/>
            </a:avLst>
          </a:prstGeom>
          <a:solidFill>
            <a:srgbClr val="7C7C7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000" b="1" i="0" u="none" strike="noStrike" kern="0" cap="none" spc="-70" normalizeH="0" baseline="0" noProof="0" dirty="0">
              <a:ln>
                <a:noFill/>
              </a:ln>
              <a:solidFill>
                <a:srgbClr val="5935DB"/>
              </a:solidFill>
              <a:effectLst/>
              <a:uLnTx/>
              <a:uFillTx/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462" name="제목 1">
            <a:extLst>
              <a:ext uri="{FF2B5EF4-FFF2-40B4-BE49-F238E27FC236}">
                <a16:creationId xmlns:a16="http://schemas.microsoft.com/office/drawing/2014/main" id="{379FC51A-21E6-8042-61A7-58174A99D0DB}"/>
              </a:ext>
            </a:extLst>
          </p:cNvPr>
          <p:cNvSpPr txBox="1">
            <a:spLocks/>
          </p:cNvSpPr>
          <p:nvPr/>
        </p:nvSpPr>
        <p:spPr>
          <a:xfrm>
            <a:off x="2441574" y="1884715"/>
            <a:ext cx="1504011" cy="1675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1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-7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ExtraBold" panose="02000903000000020004" pitchFamily="50" charset="-127"/>
              </a:rPr>
              <a:t>AI </a:t>
            </a:r>
            <a:r>
              <a:rPr kumimoji="0" lang="ko-KR" altLang="en-US" sz="1000" b="1" i="0" u="none" strike="noStrike" kern="1200" cap="none" spc="-7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ExtraBold" panose="02000903000000020004" pitchFamily="50" charset="-127"/>
              </a:rPr>
              <a:t>통합 </a:t>
            </a:r>
            <a:r>
              <a:rPr kumimoji="0" lang="en-US" altLang="ko-KR" sz="1000" b="1" i="0" u="none" strike="noStrike" kern="1200" cap="none" spc="-7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ExtraBold" panose="02000903000000020004" pitchFamily="50" charset="-127"/>
              </a:rPr>
              <a:t>Bot </a:t>
            </a:r>
            <a:r>
              <a:rPr kumimoji="0" lang="ko-KR" altLang="en-US" sz="1000" b="1" i="0" u="none" strike="noStrike" kern="1200" cap="none" spc="-7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ExtraBold" panose="02000903000000020004" pitchFamily="50" charset="-127"/>
              </a:rPr>
              <a:t>영역</a:t>
            </a:r>
            <a:endParaRPr kumimoji="0" lang="en-US" altLang="ko-KR" sz="1000" b="1" i="0" u="none" strike="noStrike" kern="1200" cap="none" spc="-7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에스코어 드림 4 Regular" panose="020B0503030302020204" pitchFamily="34" charset="-127"/>
              <a:ea typeface="에스코어 드림 4 Regular" panose="020B0503030302020204" pitchFamily="34" charset="-127"/>
              <a:cs typeface="Pretendard ExtraBold" panose="02000903000000020004" pitchFamily="50" charset="-127"/>
            </a:endParaRPr>
          </a:p>
        </p:txBody>
      </p:sp>
      <p:sp>
        <p:nvSpPr>
          <p:cNvPr id="463" name="사각형: 둥근 모서리 462">
            <a:extLst>
              <a:ext uri="{FF2B5EF4-FFF2-40B4-BE49-F238E27FC236}">
                <a16:creationId xmlns:a16="http://schemas.microsoft.com/office/drawing/2014/main" id="{9DABA4A4-5245-6E4A-A62E-1CB0B667FC72}"/>
              </a:ext>
            </a:extLst>
          </p:cNvPr>
          <p:cNvSpPr/>
          <p:nvPr/>
        </p:nvSpPr>
        <p:spPr>
          <a:xfrm flipV="1">
            <a:off x="2351650" y="2075542"/>
            <a:ext cx="1725081" cy="1740726"/>
          </a:xfrm>
          <a:prstGeom prst="roundRect">
            <a:avLst>
              <a:gd name="adj" fmla="val 0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000" b="1" i="0" u="none" strike="noStrike" kern="0" cap="none" spc="-70" normalizeH="0" baseline="0" noProof="0" dirty="0">
              <a:ln>
                <a:noFill/>
              </a:ln>
              <a:solidFill>
                <a:srgbClr val="5935DB"/>
              </a:solidFill>
              <a:effectLst/>
              <a:uLnTx/>
              <a:uFillTx/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grpSp>
        <p:nvGrpSpPr>
          <p:cNvPr id="464" name="그룹 463">
            <a:extLst>
              <a:ext uri="{FF2B5EF4-FFF2-40B4-BE49-F238E27FC236}">
                <a16:creationId xmlns:a16="http://schemas.microsoft.com/office/drawing/2014/main" id="{B6516C4C-42BB-444D-F1DF-A79FB153B3B4}"/>
              </a:ext>
            </a:extLst>
          </p:cNvPr>
          <p:cNvGrpSpPr/>
          <p:nvPr/>
        </p:nvGrpSpPr>
        <p:grpSpPr>
          <a:xfrm>
            <a:off x="2414643" y="2211857"/>
            <a:ext cx="1606191" cy="647842"/>
            <a:chOff x="2257165" y="2080624"/>
            <a:chExt cx="1394759" cy="562563"/>
          </a:xfrm>
        </p:grpSpPr>
        <p:sp>
          <p:nvSpPr>
            <p:cNvPr id="472" name="제목 1">
              <a:extLst>
                <a:ext uri="{FF2B5EF4-FFF2-40B4-BE49-F238E27FC236}">
                  <a16:creationId xmlns:a16="http://schemas.microsoft.com/office/drawing/2014/main" id="{20500F2F-936B-2A00-24A3-A1DD16F3A742}"/>
                </a:ext>
              </a:extLst>
            </p:cNvPr>
            <p:cNvSpPr txBox="1">
              <a:spLocks/>
            </p:cNvSpPr>
            <p:nvPr/>
          </p:nvSpPr>
          <p:spPr>
            <a:xfrm>
              <a:off x="2477779" y="2110635"/>
              <a:ext cx="945903" cy="14299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1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1" hangingPunct="1">
                <a:lnSpc>
                  <a:spcPct val="118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900" b="1" i="0" u="none" strike="noStrike" kern="1200" cap="none" spc="-7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Pretendard ExtraBold" panose="02000903000000020004" pitchFamily="50" charset="-127"/>
                </a:rPr>
                <a:t>챗봇</a:t>
              </a:r>
              <a:endParaRPr kumimoji="0" lang="en-US" altLang="ko-KR" sz="900" b="1" i="0" u="none" strike="noStrike" kern="1200" cap="none" spc="-7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ExtraBold" panose="02000903000000020004" pitchFamily="50" charset="-127"/>
              </a:endParaRPr>
            </a:p>
          </p:txBody>
        </p:sp>
        <p:sp>
          <p:nvSpPr>
            <p:cNvPr id="473" name="사각형: 둥근 모서리 472">
              <a:extLst>
                <a:ext uri="{FF2B5EF4-FFF2-40B4-BE49-F238E27FC236}">
                  <a16:creationId xmlns:a16="http://schemas.microsoft.com/office/drawing/2014/main" id="{3CAC657F-A374-177C-A359-10D2D270AC46}"/>
                </a:ext>
              </a:extLst>
            </p:cNvPr>
            <p:cNvSpPr/>
            <p:nvPr/>
          </p:nvSpPr>
          <p:spPr>
            <a:xfrm flipV="1">
              <a:off x="2257165" y="2080624"/>
              <a:ext cx="1394759" cy="562563"/>
            </a:xfrm>
            <a:prstGeom prst="roundRect">
              <a:avLst>
                <a:gd name="adj" fmla="val 2235"/>
              </a:avLst>
            </a:prstGeom>
            <a:noFill/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1" i="0" u="none" strike="noStrike" kern="0" cap="none" spc="-70" normalizeH="0" baseline="0" noProof="0" dirty="0">
                <a:ln>
                  <a:noFill/>
                </a:ln>
                <a:solidFill>
                  <a:srgbClr val="5935DB"/>
                </a:soli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</a:endParaRPr>
            </a:p>
          </p:txBody>
        </p:sp>
        <p:sp>
          <p:nvSpPr>
            <p:cNvPr id="474" name="사각형: 둥근 모서리 473">
              <a:extLst>
                <a:ext uri="{FF2B5EF4-FFF2-40B4-BE49-F238E27FC236}">
                  <a16:creationId xmlns:a16="http://schemas.microsoft.com/office/drawing/2014/main" id="{EE7AED15-18B8-8399-5E86-77F67CDF86C9}"/>
                </a:ext>
              </a:extLst>
            </p:cNvPr>
            <p:cNvSpPr/>
            <p:nvPr/>
          </p:nvSpPr>
          <p:spPr>
            <a:xfrm flipV="1">
              <a:off x="2334517" y="2283640"/>
              <a:ext cx="608708" cy="304199"/>
            </a:xfrm>
            <a:prstGeom prst="roundRect">
              <a:avLst>
                <a:gd name="adj" fmla="val 2235"/>
              </a:avLst>
            </a:prstGeom>
            <a:noFill/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1" i="0" u="none" strike="noStrike" kern="0" cap="none" spc="-70" normalizeH="0" baseline="0" noProof="0" dirty="0">
                <a:ln>
                  <a:noFill/>
                </a:ln>
                <a:solidFill>
                  <a:srgbClr val="5935DB"/>
                </a:soli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</a:endParaRPr>
            </a:p>
          </p:txBody>
        </p:sp>
        <p:sp>
          <p:nvSpPr>
            <p:cNvPr id="475" name="제목 1">
              <a:extLst>
                <a:ext uri="{FF2B5EF4-FFF2-40B4-BE49-F238E27FC236}">
                  <a16:creationId xmlns:a16="http://schemas.microsoft.com/office/drawing/2014/main" id="{7BF862A6-2E0A-7E7B-9661-B88E3AD96F3C}"/>
                </a:ext>
              </a:extLst>
            </p:cNvPr>
            <p:cNvSpPr txBox="1">
              <a:spLocks/>
            </p:cNvSpPr>
            <p:nvPr/>
          </p:nvSpPr>
          <p:spPr>
            <a:xfrm>
              <a:off x="2380339" y="2320635"/>
              <a:ext cx="513071" cy="23496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1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1" hangingPunct="1">
                <a:lnSpc>
                  <a:spcPct val="118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800" b="1" i="0" u="none" strike="noStrike" kern="1200" cap="none" spc="-7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Pretendard ExtraBold" panose="02000903000000020004" pitchFamily="50" charset="-127"/>
                </a:rPr>
                <a:t>공통업무</a:t>
              </a:r>
              <a:endParaRPr kumimoji="0" lang="en-US" altLang="ko-KR" sz="800" b="1" i="0" u="none" strike="noStrike" kern="1200" cap="none" spc="-7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ExtraBold" panose="02000903000000020004" pitchFamily="50" charset="-127"/>
              </a:endParaRPr>
            </a:p>
            <a:p>
              <a:pPr marL="0" marR="0" lvl="0" indent="0" algn="ctr" defTabSz="914400" rtl="0" eaLnBrk="1" fontAlgn="auto" latinLnBrk="1" hangingPunct="1">
                <a:lnSpc>
                  <a:spcPct val="118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800" b="1" i="0" u="none" strike="noStrike" kern="1200" cap="none" spc="-7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Pretendard ExtraBold" panose="02000903000000020004" pitchFamily="50" charset="-127"/>
                </a:rPr>
                <a:t>시나리오</a:t>
              </a:r>
              <a:endParaRPr kumimoji="0" lang="en-US" altLang="ko-KR" sz="800" b="1" i="0" u="none" strike="noStrike" kern="1200" cap="none" spc="-7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ExtraBold" panose="02000903000000020004" pitchFamily="50" charset="-127"/>
              </a:endParaRPr>
            </a:p>
          </p:txBody>
        </p:sp>
        <p:sp>
          <p:nvSpPr>
            <p:cNvPr id="476" name="사각형: 둥근 모서리 475">
              <a:extLst>
                <a:ext uri="{FF2B5EF4-FFF2-40B4-BE49-F238E27FC236}">
                  <a16:creationId xmlns:a16="http://schemas.microsoft.com/office/drawing/2014/main" id="{2EE7CB59-9DFA-C4BD-BE5E-15A72CBD16AA}"/>
                </a:ext>
              </a:extLst>
            </p:cNvPr>
            <p:cNvSpPr/>
            <p:nvPr/>
          </p:nvSpPr>
          <p:spPr>
            <a:xfrm flipV="1">
              <a:off x="2983041" y="2288797"/>
              <a:ext cx="608708" cy="304199"/>
            </a:xfrm>
            <a:prstGeom prst="roundRect">
              <a:avLst>
                <a:gd name="adj" fmla="val 2235"/>
              </a:avLst>
            </a:prstGeom>
            <a:solidFill>
              <a:sysClr val="window" lastClr="FFFFFF">
                <a:lumMod val="95000"/>
              </a:sysClr>
            </a:solidFill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1" i="0" u="none" strike="noStrike" kern="0" cap="none" spc="-70" normalizeH="0" baseline="0" noProof="0" dirty="0">
                <a:ln>
                  <a:noFill/>
                </a:ln>
                <a:solidFill>
                  <a:srgbClr val="5935DB"/>
                </a:soli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</a:endParaRPr>
            </a:p>
          </p:txBody>
        </p:sp>
        <p:sp>
          <p:nvSpPr>
            <p:cNvPr id="477" name="제목 1">
              <a:extLst>
                <a:ext uri="{FF2B5EF4-FFF2-40B4-BE49-F238E27FC236}">
                  <a16:creationId xmlns:a16="http://schemas.microsoft.com/office/drawing/2014/main" id="{2860F1D1-1205-4496-0AB6-7599AD035E5A}"/>
                </a:ext>
              </a:extLst>
            </p:cNvPr>
            <p:cNvSpPr txBox="1">
              <a:spLocks/>
            </p:cNvSpPr>
            <p:nvPr/>
          </p:nvSpPr>
          <p:spPr>
            <a:xfrm>
              <a:off x="3028863" y="2320635"/>
              <a:ext cx="513071" cy="23496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1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1" hangingPunct="1">
                <a:lnSpc>
                  <a:spcPct val="118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800" b="1" i="0" u="none" strike="noStrike" kern="1200" cap="none" spc="-7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Pretendard ExtraBold" panose="02000903000000020004" pitchFamily="50" charset="-127"/>
                </a:rPr>
                <a:t>고객사별시나리오</a:t>
              </a:r>
              <a:endParaRPr kumimoji="0" lang="en-US" altLang="ko-KR" sz="800" b="1" i="0" u="none" strike="noStrike" kern="1200" cap="none" spc="-7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ExtraBold" panose="02000903000000020004" pitchFamily="50" charset="-127"/>
              </a:endParaRPr>
            </a:p>
          </p:txBody>
        </p:sp>
      </p:grpSp>
      <p:grpSp>
        <p:nvGrpSpPr>
          <p:cNvPr id="465" name="그룹 464">
            <a:extLst>
              <a:ext uri="{FF2B5EF4-FFF2-40B4-BE49-F238E27FC236}">
                <a16:creationId xmlns:a16="http://schemas.microsoft.com/office/drawing/2014/main" id="{228B6C5F-EA4A-0C9C-BF91-2AB2B728438F}"/>
              </a:ext>
            </a:extLst>
          </p:cNvPr>
          <p:cNvGrpSpPr/>
          <p:nvPr/>
        </p:nvGrpSpPr>
        <p:grpSpPr>
          <a:xfrm>
            <a:off x="2414643" y="2999379"/>
            <a:ext cx="1606191" cy="647842"/>
            <a:chOff x="2257165" y="2080624"/>
            <a:chExt cx="1394759" cy="562563"/>
          </a:xfrm>
        </p:grpSpPr>
        <p:sp>
          <p:nvSpPr>
            <p:cNvPr id="466" name="제목 1">
              <a:extLst>
                <a:ext uri="{FF2B5EF4-FFF2-40B4-BE49-F238E27FC236}">
                  <a16:creationId xmlns:a16="http://schemas.microsoft.com/office/drawing/2014/main" id="{D5D64B89-4AA7-F3A0-4486-4612E67241CE}"/>
                </a:ext>
              </a:extLst>
            </p:cNvPr>
            <p:cNvSpPr txBox="1">
              <a:spLocks/>
            </p:cNvSpPr>
            <p:nvPr/>
          </p:nvSpPr>
          <p:spPr>
            <a:xfrm>
              <a:off x="2477779" y="2110635"/>
              <a:ext cx="945903" cy="14299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1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1" hangingPunct="1">
                <a:lnSpc>
                  <a:spcPct val="118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900" b="1" i="0" u="none" strike="noStrike" kern="1200" cap="none" spc="-7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Pretendard ExtraBold" panose="02000903000000020004" pitchFamily="50" charset="-127"/>
                </a:rPr>
                <a:t>콜봇</a:t>
              </a:r>
              <a:endParaRPr kumimoji="0" lang="en-US" altLang="ko-KR" sz="900" b="1" i="0" u="none" strike="noStrike" kern="1200" cap="none" spc="-7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ExtraBold" panose="02000903000000020004" pitchFamily="50" charset="-127"/>
              </a:endParaRPr>
            </a:p>
          </p:txBody>
        </p:sp>
        <p:sp>
          <p:nvSpPr>
            <p:cNvPr id="467" name="사각형: 둥근 모서리 466">
              <a:extLst>
                <a:ext uri="{FF2B5EF4-FFF2-40B4-BE49-F238E27FC236}">
                  <a16:creationId xmlns:a16="http://schemas.microsoft.com/office/drawing/2014/main" id="{D9FC1D9C-C19B-9141-B3B8-35CE52639D13}"/>
                </a:ext>
              </a:extLst>
            </p:cNvPr>
            <p:cNvSpPr/>
            <p:nvPr/>
          </p:nvSpPr>
          <p:spPr>
            <a:xfrm flipV="1">
              <a:off x="2257165" y="2080624"/>
              <a:ext cx="1394759" cy="562563"/>
            </a:xfrm>
            <a:prstGeom prst="roundRect">
              <a:avLst>
                <a:gd name="adj" fmla="val 2235"/>
              </a:avLst>
            </a:prstGeom>
            <a:noFill/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1" i="0" u="none" strike="noStrike" kern="0" cap="none" spc="-70" normalizeH="0" baseline="0" noProof="0" dirty="0">
                <a:ln>
                  <a:noFill/>
                </a:ln>
                <a:solidFill>
                  <a:srgbClr val="5935DB"/>
                </a:soli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</a:endParaRPr>
            </a:p>
          </p:txBody>
        </p:sp>
        <p:sp>
          <p:nvSpPr>
            <p:cNvPr id="468" name="사각형: 둥근 모서리 467">
              <a:extLst>
                <a:ext uri="{FF2B5EF4-FFF2-40B4-BE49-F238E27FC236}">
                  <a16:creationId xmlns:a16="http://schemas.microsoft.com/office/drawing/2014/main" id="{155691E4-4672-8FA8-1DD2-A35C13A6475D}"/>
                </a:ext>
              </a:extLst>
            </p:cNvPr>
            <p:cNvSpPr/>
            <p:nvPr/>
          </p:nvSpPr>
          <p:spPr>
            <a:xfrm flipV="1">
              <a:off x="2334517" y="2283640"/>
              <a:ext cx="608708" cy="304199"/>
            </a:xfrm>
            <a:prstGeom prst="roundRect">
              <a:avLst>
                <a:gd name="adj" fmla="val 2235"/>
              </a:avLst>
            </a:prstGeom>
            <a:noFill/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1" i="0" u="none" strike="noStrike" kern="0" cap="none" spc="-70" normalizeH="0" baseline="0" noProof="0" dirty="0">
                <a:ln>
                  <a:noFill/>
                </a:ln>
                <a:solidFill>
                  <a:srgbClr val="5935DB"/>
                </a:soli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</a:endParaRPr>
            </a:p>
          </p:txBody>
        </p:sp>
        <p:sp>
          <p:nvSpPr>
            <p:cNvPr id="469" name="제목 1">
              <a:extLst>
                <a:ext uri="{FF2B5EF4-FFF2-40B4-BE49-F238E27FC236}">
                  <a16:creationId xmlns:a16="http://schemas.microsoft.com/office/drawing/2014/main" id="{A5B6A013-7304-5A65-7D48-835620E007A1}"/>
                </a:ext>
              </a:extLst>
            </p:cNvPr>
            <p:cNvSpPr txBox="1">
              <a:spLocks/>
            </p:cNvSpPr>
            <p:nvPr/>
          </p:nvSpPr>
          <p:spPr>
            <a:xfrm>
              <a:off x="2380339" y="2320635"/>
              <a:ext cx="513071" cy="23496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1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1" hangingPunct="1">
                <a:lnSpc>
                  <a:spcPct val="118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800" b="1" i="0" u="none" strike="noStrike" kern="1200" cap="none" spc="-7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Pretendard ExtraBold" panose="02000903000000020004" pitchFamily="50" charset="-127"/>
                </a:rPr>
                <a:t>공통업무</a:t>
              </a:r>
              <a:endParaRPr kumimoji="0" lang="en-US" altLang="ko-KR" sz="800" b="1" i="0" u="none" strike="noStrike" kern="1200" cap="none" spc="-7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ExtraBold" panose="02000903000000020004" pitchFamily="50" charset="-127"/>
              </a:endParaRPr>
            </a:p>
            <a:p>
              <a:pPr marL="0" marR="0" lvl="0" indent="0" algn="ctr" defTabSz="914400" rtl="0" eaLnBrk="1" fontAlgn="auto" latinLnBrk="1" hangingPunct="1">
                <a:lnSpc>
                  <a:spcPct val="118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800" b="1" i="0" u="none" strike="noStrike" kern="1200" cap="none" spc="-7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Pretendard ExtraBold" panose="02000903000000020004" pitchFamily="50" charset="-127"/>
                </a:rPr>
                <a:t>시나리오</a:t>
              </a:r>
              <a:endParaRPr kumimoji="0" lang="en-US" altLang="ko-KR" sz="800" b="1" i="0" u="none" strike="noStrike" kern="1200" cap="none" spc="-7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ExtraBold" panose="02000903000000020004" pitchFamily="50" charset="-127"/>
              </a:endParaRPr>
            </a:p>
          </p:txBody>
        </p:sp>
        <p:sp>
          <p:nvSpPr>
            <p:cNvPr id="470" name="사각형: 둥근 모서리 469">
              <a:extLst>
                <a:ext uri="{FF2B5EF4-FFF2-40B4-BE49-F238E27FC236}">
                  <a16:creationId xmlns:a16="http://schemas.microsoft.com/office/drawing/2014/main" id="{86400D8F-3561-59CC-32D4-34C19CBEDECF}"/>
                </a:ext>
              </a:extLst>
            </p:cNvPr>
            <p:cNvSpPr/>
            <p:nvPr/>
          </p:nvSpPr>
          <p:spPr>
            <a:xfrm flipV="1">
              <a:off x="2983041" y="2288797"/>
              <a:ext cx="608708" cy="304199"/>
            </a:xfrm>
            <a:prstGeom prst="roundRect">
              <a:avLst>
                <a:gd name="adj" fmla="val 2235"/>
              </a:avLst>
            </a:prstGeom>
            <a:solidFill>
              <a:sysClr val="window" lastClr="FFFFFF">
                <a:lumMod val="95000"/>
              </a:sysClr>
            </a:solidFill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1" i="0" u="none" strike="noStrike" kern="0" cap="none" spc="-70" normalizeH="0" baseline="0" noProof="0" dirty="0">
                <a:ln>
                  <a:noFill/>
                </a:ln>
                <a:solidFill>
                  <a:srgbClr val="5935DB"/>
                </a:soli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</a:endParaRPr>
            </a:p>
          </p:txBody>
        </p:sp>
        <p:sp>
          <p:nvSpPr>
            <p:cNvPr id="471" name="제목 1">
              <a:extLst>
                <a:ext uri="{FF2B5EF4-FFF2-40B4-BE49-F238E27FC236}">
                  <a16:creationId xmlns:a16="http://schemas.microsoft.com/office/drawing/2014/main" id="{373EF481-0883-DB73-C758-4DCF9FFA2497}"/>
                </a:ext>
              </a:extLst>
            </p:cNvPr>
            <p:cNvSpPr txBox="1">
              <a:spLocks/>
            </p:cNvSpPr>
            <p:nvPr/>
          </p:nvSpPr>
          <p:spPr>
            <a:xfrm>
              <a:off x="3028863" y="2320635"/>
              <a:ext cx="513071" cy="23496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1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1" hangingPunct="1">
                <a:lnSpc>
                  <a:spcPct val="118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800" b="1" i="0" u="none" strike="noStrike" kern="1200" cap="none" spc="-7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Pretendard ExtraBold" panose="02000903000000020004" pitchFamily="50" charset="-127"/>
                </a:rPr>
                <a:t>고객사별시나리오</a:t>
              </a:r>
              <a:endParaRPr kumimoji="0" lang="en-US" altLang="ko-KR" sz="800" b="1" i="0" u="none" strike="noStrike" kern="1200" cap="none" spc="-7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ExtraBold" panose="02000903000000020004" pitchFamily="50" charset="-127"/>
              </a:endParaRPr>
            </a:p>
          </p:txBody>
        </p:sp>
      </p:grpSp>
      <p:sp>
        <p:nvSpPr>
          <p:cNvPr id="452" name="사각형: 둥근 모서리 451">
            <a:extLst>
              <a:ext uri="{FF2B5EF4-FFF2-40B4-BE49-F238E27FC236}">
                <a16:creationId xmlns:a16="http://schemas.microsoft.com/office/drawing/2014/main" id="{BFB95EB4-D75A-C36F-4370-21E610409DB8}"/>
              </a:ext>
            </a:extLst>
          </p:cNvPr>
          <p:cNvSpPr/>
          <p:nvPr/>
        </p:nvSpPr>
        <p:spPr>
          <a:xfrm flipV="1">
            <a:off x="2344234" y="4124248"/>
            <a:ext cx="1729922" cy="634710"/>
          </a:xfrm>
          <a:prstGeom prst="roundRect">
            <a:avLst>
              <a:gd name="adj" fmla="val 0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000" b="1" i="0" u="none" strike="noStrike" kern="0" cap="none" spc="-70" normalizeH="0" baseline="0" noProof="0" dirty="0">
              <a:ln>
                <a:noFill/>
              </a:ln>
              <a:solidFill>
                <a:srgbClr val="5935DB"/>
              </a:solidFill>
              <a:effectLst/>
              <a:uLnTx/>
              <a:uFillTx/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grpSp>
        <p:nvGrpSpPr>
          <p:cNvPr id="453" name="그룹 452">
            <a:extLst>
              <a:ext uri="{FF2B5EF4-FFF2-40B4-BE49-F238E27FC236}">
                <a16:creationId xmlns:a16="http://schemas.microsoft.com/office/drawing/2014/main" id="{21483816-BC1E-5E3C-1C31-A92D7FB14C10}"/>
              </a:ext>
            </a:extLst>
          </p:cNvPr>
          <p:cNvGrpSpPr/>
          <p:nvPr/>
        </p:nvGrpSpPr>
        <p:grpSpPr>
          <a:xfrm>
            <a:off x="2499922" y="4083886"/>
            <a:ext cx="1447816" cy="555482"/>
            <a:chOff x="2334517" y="2110635"/>
            <a:chExt cx="1257232" cy="482361"/>
          </a:xfrm>
        </p:grpSpPr>
        <p:sp>
          <p:nvSpPr>
            <p:cNvPr id="456" name="제목 1">
              <a:extLst>
                <a:ext uri="{FF2B5EF4-FFF2-40B4-BE49-F238E27FC236}">
                  <a16:creationId xmlns:a16="http://schemas.microsoft.com/office/drawing/2014/main" id="{88B071EA-BB29-9C93-3D12-41F1F204C8D4}"/>
                </a:ext>
              </a:extLst>
            </p:cNvPr>
            <p:cNvSpPr txBox="1">
              <a:spLocks/>
            </p:cNvSpPr>
            <p:nvPr/>
          </p:nvSpPr>
          <p:spPr>
            <a:xfrm>
              <a:off x="2477779" y="2110635"/>
              <a:ext cx="945903" cy="14299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1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1" hangingPunct="1">
                <a:lnSpc>
                  <a:spcPct val="118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ko-KR" sz="900" b="1" i="0" u="none" strike="noStrike" kern="1200" cap="none" spc="-7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ExtraBold" panose="02000903000000020004" pitchFamily="50" charset="-127"/>
              </a:endParaRPr>
            </a:p>
          </p:txBody>
        </p:sp>
        <p:sp>
          <p:nvSpPr>
            <p:cNvPr id="457" name="사각형: 둥근 모서리 456">
              <a:extLst>
                <a:ext uri="{FF2B5EF4-FFF2-40B4-BE49-F238E27FC236}">
                  <a16:creationId xmlns:a16="http://schemas.microsoft.com/office/drawing/2014/main" id="{82A124D0-E84C-EB34-86B1-B843300DEF23}"/>
                </a:ext>
              </a:extLst>
            </p:cNvPr>
            <p:cNvSpPr/>
            <p:nvPr/>
          </p:nvSpPr>
          <p:spPr>
            <a:xfrm flipV="1">
              <a:off x="2334517" y="2283640"/>
              <a:ext cx="608708" cy="304199"/>
            </a:xfrm>
            <a:prstGeom prst="roundRect">
              <a:avLst>
                <a:gd name="adj" fmla="val 2235"/>
              </a:avLst>
            </a:prstGeom>
            <a:noFill/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1" i="0" u="none" strike="noStrike" kern="0" cap="none" spc="-70" normalizeH="0" baseline="0" noProof="0" dirty="0">
                <a:ln>
                  <a:noFill/>
                </a:ln>
                <a:solidFill>
                  <a:srgbClr val="5935DB"/>
                </a:soli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</a:endParaRPr>
            </a:p>
          </p:txBody>
        </p:sp>
        <p:sp>
          <p:nvSpPr>
            <p:cNvPr id="458" name="제목 1">
              <a:extLst>
                <a:ext uri="{FF2B5EF4-FFF2-40B4-BE49-F238E27FC236}">
                  <a16:creationId xmlns:a16="http://schemas.microsoft.com/office/drawing/2014/main" id="{B1D8E97F-A896-7FD8-7A71-3524F49F0621}"/>
                </a:ext>
              </a:extLst>
            </p:cNvPr>
            <p:cNvSpPr txBox="1">
              <a:spLocks/>
            </p:cNvSpPr>
            <p:nvPr/>
          </p:nvSpPr>
          <p:spPr>
            <a:xfrm>
              <a:off x="2380339" y="2320635"/>
              <a:ext cx="513071" cy="23496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1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1" hangingPunct="1">
                <a:lnSpc>
                  <a:spcPct val="118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800" b="1" i="0" u="none" strike="noStrike" kern="1200" cap="none" spc="-7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Pretendard ExtraBold" panose="02000903000000020004" pitchFamily="50" charset="-127"/>
                </a:rPr>
                <a:t>공통업무</a:t>
              </a:r>
              <a:endParaRPr kumimoji="0" lang="en-US" altLang="ko-KR" sz="800" b="1" i="0" u="none" strike="noStrike" kern="1200" cap="none" spc="-7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ExtraBold" panose="02000903000000020004" pitchFamily="50" charset="-127"/>
              </a:endParaRPr>
            </a:p>
            <a:p>
              <a:pPr marL="0" marR="0" lvl="0" indent="0" algn="ctr" defTabSz="914400" rtl="0" eaLnBrk="1" fontAlgn="auto" latinLnBrk="1" hangingPunct="1">
                <a:lnSpc>
                  <a:spcPct val="118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800" b="1" i="0" u="none" strike="noStrike" kern="1200" cap="none" spc="-7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Pretendard ExtraBold" panose="02000903000000020004" pitchFamily="50" charset="-127"/>
                </a:rPr>
                <a:t>시나리오</a:t>
              </a:r>
              <a:endParaRPr kumimoji="0" lang="en-US" altLang="ko-KR" sz="800" b="1" i="0" u="none" strike="noStrike" kern="1200" cap="none" spc="-7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ExtraBold" panose="02000903000000020004" pitchFamily="50" charset="-127"/>
              </a:endParaRPr>
            </a:p>
          </p:txBody>
        </p:sp>
        <p:sp>
          <p:nvSpPr>
            <p:cNvPr id="459" name="사각형: 둥근 모서리 458">
              <a:extLst>
                <a:ext uri="{FF2B5EF4-FFF2-40B4-BE49-F238E27FC236}">
                  <a16:creationId xmlns:a16="http://schemas.microsoft.com/office/drawing/2014/main" id="{F1BF37F6-A9E9-264E-E0A2-280314BC9A22}"/>
                </a:ext>
              </a:extLst>
            </p:cNvPr>
            <p:cNvSpPr/>
            <p:nvPr/>
          </p:nvSpPr>
          <p:spPr>
            <a:xfrm flipV="1">
              <a:off x="2983041" y="2288797"/>
              <a:ext cx="608708" cy="304199"/>
            </a:xfrm>
            <a:prstGeom prst="roundRect">
              <a:avLst>
                <a:gd name="adj" fmla="val 2235"/>
              </a:avLst>
            </a:prstGeom>
            <a:solidFill>
              <a:sysClr val="window" lastClr="FFFFFF">
                <a:lumMod val="95000"/>
              </a:sysClr>
            </a:solidFill>
            <a:ln w="635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1" i="0" u="none" strike="noStrike" kern="0" cap="none" spc="-70" normalizeH="0" baseline="0" noProof="0" dirty="0">
                <a:ln>
                  <a:noFill/>
                </a:ln>
                <a:solidFill>
                  <a:srgbClr val="5935DB"/>
                </a:soli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</a:endParaRPr>
            </a:p>
          </p:txBody>
        </p:sp>
        <p:sp>
          <p:nvSpPr>
            <p:cNvPr id="460" name="제목 1">
              <a:extLst>
                <a:ext uri="{FF2B5EF4-FFF2-40B4-BE49-F238E27FC236}">
                  <a16:creationId xmlns:a16="http://schemas.microsoft.com/office/drawing/2014/main" id="{596C76C2-1CD4-2A7A-0B02-5E3DDB0F5B07}"/>
                </a:ext>
              </a:extLst>
            </p:cNvPr>
            <p:cNvSpPr txBox="1">
              <a:spLocks/>
            </p:cNvSpPr>
            <p:nvPr/>
          </p:nvSpPr>
          <p:spPr>
            <a:xfrm>
              <a:off x="3028863" y="2320635"/>
              <a:ext cx="513071" cy="23496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1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1" hangingPunct="1">
                <a:lnSpc>
                  <a:spcPct val="118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800" b="1" i="0" u="none" strike="noStrike" kern="1200" cap="none" spc="-7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에스코어 드림 4 Regular" panose="020B0503030302020204" pitchFamily="34" charset="-127"/>
                  <a:ea typeface="에스코어 드림 4 Regular" panose="020B0503030302020204" pitchFamily="34" charset="-127"/>
                  <a:cs typeface="Pretendard ExtraBold" panose="02000903000000020004" pitchFamily="50" charset="-127"/>
                </a:rPr>
                <a:t>고객사별시나리오</a:t>
              </a:r>
              <a:endParaRPr kumimoji="0" lang="en-US" altLang="ko-KR" sz="800" b="1" i="0" u="none" strike="noStrike" kern="1200" cap="none" spc="-7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ExtraBold" panose="02000903000000020004" pitchFamily="50" charset="-127"/>
              </a:endParaRPr>
            </a:p>
          </p:txBody>
        </p:sp>
      </p:grpSp>
      <p:sp>
        <p:nvSpPr>
          <p:cNvPr id="454" name="사각형: 둥근 모서리 453">
            <a:extLst>
              <a:ext uri="{FF2B5EF4-FFF2-40B4-BE49-F238E27FC236}">
                <a16:creationId xmlns:a16="http://schemas.microsoft.com/office/drawing/2014/main" id="{B81FDDC9-9C4F-A2F3-A283-39D37E743C66}"/>
              </a:ext>
            </a:extLst>
          </p:cNvPr>
          <p:cNvSpPr/>
          <p:nvPr/>
        </p:nvSpPr>
        <p:spPr>
          <a:xfrm flipV="1">
            <a:off x="2340970" y="3977732"/>
            <a:ext cx="1729922" cy="208234"/>
          </a:xfrm>
          <a:prstGeom prst="roundRect">
            <a:avLst>
              <a:gd name="adj" fmla="val 2235"/>
            </a:avLst>
          </a:prstGeom>
          <a:solidFill>
            <a:srgbClr val="7C7C7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000" b="1" i="0" u="none" strike="noStrike" kern="0" cap="none" spc="-70" normalizeH="0" baseline="0" noProof="0" dirty="0">
              <a:ln>
                <a:noFill/>
              </a:ln>
              <a:solidFill>
                <a:srgbClr val="5935DB"/>
              </a:solidFill>
              <a:effectLst/>
              <a:uLnTx/>
              <a:uFillTx/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455" name="제목 1">
            <a:extLst>
              <a:ext uri="{FF2B5EF4-FFF2-40B4-BE49-F238E27FC236}">
                <a16:creationId xmlns:a16="http://schemas.microsoft.com/office/drawing/2014/main" id="{FE46D4D7-7EB6-E622-40DA-7CCC8D030590}"/>
              </a:ext>
            </a:extLst>
          </p:cNvPr>
          <p:cNvSpPr txBox="1">
            <a:spLocks/>
          </p:cNvSpPr>
          <p:nvPr/>
        </p:nvSpPr>
        <p:spPr>
          <a:xfrm>
            <a:off x="2434158" y="3995133"/>
            <a:ext cx="1504011" cy="1675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1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-7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ExtraBold" panose="02000903000000020004" pitchFamily="50" charset="-127"/>
              </a:rPr>
              <a:t>AI </a:t>
            </a:r>
            <a:r>
              <a:rPr kumimoji="0" lang="ko-KR" altLang="en-US" sz="1000" b="1" i="0" u="none" strike="noStrike" kern="1200" cap="none" spc="-7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ExtraBold" panose="02000903000000020004" pitchFamily="50" charset="-127"/>
              </a:rPr>
              <a:t>통합 </a:t>
            </a:r>
            <a:r>
              <a:rPr kumimoji="0" lang="en-US" altLang="ko-KR" sz="1000" b="1" i="0" u="none" strike="noStrike" kern="1200" cap="none" spc="-7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ExtraBold" panose="02000903000000020004" pitchFamily="50" charset="-127"/>
              </a:rPr>
              <a:t>Bot </a:t>
            </a:r>
            <a:r>
              <a:rPr kumimoji="0" lang="ko-KR" altLang="en-US" sz="1000" b="1" i="0" u="none" strike="noStrike" kern="1200" cap="none" spc="-7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ExtraBold" panose="02000903000000020004" pitchFamily="50" charset="-127"/>
              </a:rPr>
              <a:t>영역</a:t>
            </a:r>
            <a:endParaRPr kumimoji="0" lang="en-US" altLang="ko-KR" sz="1000" b="1" i="0" u="none" strike="noStrike" kern="1200" cap="none" spc="-7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에스코어 드림 4 Regular" panose="020B0503030302020204" pitchFamily="34" charset="-127"/>
              <a:ea typeface="에스코어 드림 4 Regular" panose="020B0503030302020204" pitchFamily="34" charset="-127"/>
              <a:cs typeface="Pretendard ExtraBold" panose="02000903000000020004" pitchFamily="50" charset="-127"/>
            </a:endParaRPr>
          </a:p>
        </p:txBody>
      </p:sp>
      <p:cxnSp>
        <p:nvCxnSpPr>
          <p:cNvPr id="383" name="직선 연결선 382">
            <a:extLst>
              <a:ext uri="{FF2B5EF4-FFF2-40B4-BE49-F238E27FC236}">
                <a16:creationId xmlns:a16="http://schemas.microsoft.com/office/drawing/2014/main" id="{3ECB619B-8669-9F9D-D6C5-D56C313D4914}"/>
              </a:ext>
            </a:extLst>
          </p:cNvPr>
          <p:cNvCxnSpPr>
            <a:cxnSpLocks/>
          </p:cNvCxnSpPr>
          <p:nvPr/>
        </p:nvCxnSpPr>
        <p:spPr>
          <a:xfrm>
            <a:off x="2240636" y="5366245"/>
            <a:ext cx="1299613" cy="0"/>
          </a:xfrm>
          <a:prstGeom prst="line">
            <a:avLst/>
          </a:prstGeom>
          <a:noFill/>
          <a:ln w="63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sp>
        <p:nvSpPr>
          <p:cNvPr id="384" name="사각형: 둥근 모서리 383">
            <a:extLst>
              <a:ext uri="{FF2B5EF4-FFF2-40B4-BE49-F238E27FC236}">
                <a16:creationId xmlns:a16="http://schemas.microsoft.com/office/drawing/2014/main" id="{7CC96234-DB31-664D-6FCA-3C1D215522A2}"/>
              </a:ext>
            </a:extLst>
          </p:cNvPr>
          <p:cNvSpPr/>
          <p:nvPr/>
        </p:nvSpPr>
        <p:spPr>
          <a:xfrm flipV="1">
            <a:off x="2271284" y="5007286"/>
            <a:ext cx="2713877" cy="229785"/>
          </a:xfrm>
          <a:prstGeom prst="roundRect">
            <a:avLst>
              <a:gd name="adj" fmla="val 2235"/>
            </a:avLst>
          </a:prstGeom>
          <a:solidFill>
            <a:srgbClr val="214E9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000" b="1" i="0" u="none" strike="noStrike" kern="0" cap="none" spc="-70" normalizeH="0" baseline="0" noProof="0" dirty="0">
              <a:ln>
                <a:noFill/>
              </a:ln>
              <a:solidFill>
                <a:srgbClr val="214E93"/>
              </a:solidFill>
              <a:effectLst/>
              <a:uLnTx/>
              <a:uFillTx/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385" name="제목 1">
            <a:extLst>
              <a:ext uri="{FF2B5EF4-FFF2-40B4-BE49-F238E27FC236}">
                <a16:creationId xmlns:a16="http://schemas.microsoft.com/office/drawing/2014/main" id="{10B40E7A-B5B6-E770-136C-A86F365347BA}"/>
              </a:ext>
            </a:extLst>
          </p:cNvPr>
          <p:cNvSpPr txBox="1">
            <a:spLocks/>
          </p:cNvSpPr>
          <p:nvPr/>
        </p:nvSpPr>
        <p:spPr>
          <a:xfrm>
            <a:off x="2280674" y="5048886"/>
            <a:ext cx="2703841" cy="1554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1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00" b="1" i="0" u="none" strike="noStrike" kern="1200" cap="none" spc="-7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ExtraBold" panose="02000903000000020004" pitchFamily="50" charset="-127"/>
              </a:rPr>
              <a:t>통합 </a:t>
            </a:r>
            <a:r>
              <a:rPr kumimoji="0" lang="en-US" altLang="ko-KR" sz="1000" b="1" i="0" u="none" strike="noStrike" kern="1200" cap="none" spc="-7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ExtraBold" panose="02000903000000020004" pitchFamily="50" charset="-127"/>
              </a:rPr>
              <a:t>CRM</a:t>
            </a:r>
          </a:p>
        </p:txBody>
      </p:sp>
      <p:sp>
        <p:nvSpPr>
          <p:cNvPr id="386" name="사각형: 둥근 모서리 385">
            <a:extLst>
              <a:ext uri="{FF2B5EF4-FFF2-40B4-BE49-F238E27FC236}">
                <a16:creationId xmlns:a16="http://schemas.microsoft.com/office/drawing/2014/main" id="{D15AD3A7-E920-67A4-261B-2C24EEC1B51C}"/>
              </a:ext>
            </a:extLst>
          </p:cNvPr>
          <p:cNvSpPr/>
          <p:nvPr/>
        </p:nvSpPr>
        <p:spPr>
          <a:xfrm flipV="1">
            <a:off x="2280675" y="5239626"/>
            <a:ext cx="2703841" cy="827833"/>
          </a:xfrm>
          <a:prstGeom prst="roundRect">
            <a:avLst>
              <a:gd name="adj" fmla="val 0"/>
            </a:avLst>
          </a:prstGeom>
          <a:solidFill>
            <a:srgbClr val="F3F4F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000" b="1" i="0" u="none" strike="noStrike" kern="0" cap="none" spc="-70" normalizeH="0" baseline="0" noProof="0" dirty="0">
              <a:ln>
                <a:noFill/>
              </a:ln>
              <a:solidFill>
                <a:srgbClr val="214E93"/>
              </a:solidFill>
              <a:effectLst/>
              <a:uLnTx/>
              <a:uFillTx/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450" name="사각형: 둥근 모서리 449">
            <a:extLst>
              <a:ext uri="{FF2B5EF4-FFF2-40B4-BE49-F238E27FC236}">
                <a16:creationId xmlns:a16="http://schemas.microsoft.com/office/drawing/2014/main" id="{B157712C-8E61-3548-164F-823F63D81006}"/>
              </a:ext>
            </a:extLst>
          </p:cNvPr>
          <p:cNvSpPr/>
          <p:nvPr/>
        </p:nvSpPr>
        <p:spPr>
          <a:xfrm flipV="1">
            <a:off x="2377987" y="5477154"/>
            <a:ext cx="700982" cy="350313"/>
          </a:xfrm>
          <a:prstGeom prst="roundRect">
            <a:avLst>
              <a:gd name="adj" fmla="val 2235"/>
            </a:avLst>
          </a:prstGeom>
          <a:solidFill>
            <a:sysClr val="window" lastClr="FFFFFF">
              <a:lumMod val="95000"/>
            </a:sysClr>
          </a:solidFill>
          <a:ln w="6350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000" b="1" i="0" u="none" strike="noStrike" kern="0" cap="none" spc="-70" normalizeH="0" baseline="0" noProof="0" dirty="0">
              <a:ln>
                <a:noFill/>
              </a:ln>
              <a:solidFill>
                <a:srgbClr val="5935DB"/>
              </a:solidFill>
              <a:effectLst/>
              <a:uLnTx/>
              <a:uFillTx/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451" name="제목 1">
            <a:extLst>
              <a:ext uri="{FF2B5EF4-FFF2-40B4-BE49-F238E27FC236}">
                <a16:creationId xmlns:a16="http://schemas.microsoft.com/office/drawing/2014/main" id="{111D584C-DC0F-49A4-5589-DF531CFB89B3}"/>
              </a:ext>
            </a:extLst>
          </p:cNvPr>
          <p:cNvSpPr txBox="1">
            <a:spLocks/>
          </p:cNvSpPr>
          <p:nvPr/>
        </p:nvSpPr>
        <p:spPr>
          <a:xfrm>
            <a:off x="2430755" y="5513818"/>
            <a:ext cx="590847" cy="2705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1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1" i="0" u="none" strike="noStrike" kern="1200" cap="none" spc="-7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ExtraBold" panose="02000903000000020004" pitchFamily="50" charset="-127"/>
              </a:rPr>
              <a:t>M/W</a:t>
            </a:r>
          </a:p>
        </p:txBody>
      </p:sp>
      <p:sp>
        <p:nvSpPr>
          <p:cNvPr id="448" name="사각형: 둥근 모서리 447">
            <a:extLst>
              <a:ext uri="{FF2B5EF4-FFF2-40B4-BE49-F238E27FC236}">
                <a16:creationId xmlns:a16="http://schemas.microsoft.com/office/drawing/2014/main" id="{39AC0042-293E-1B7B-B044-E0D483F907B3}"/>
              </a:ext>
            </a:extLst>
          </p:cNvPr>
          <p:cNvSpPr/>
          <p:nvPr/>
        </p:nvSpPr>
        <p:spPr>
          <a:xfrm flipV="1">
            <a:off x="4170993" y="5478819"/>
            <a:ext cx="700982" cy="350313"/>
          </a:xfrm>
          <a:prstGeom prst="roundRect">
            <a:avLst>
              <a:gd name="adj" fmla="val 2235"/>
            </a:avLst>
          </a:prstGeom>
          <a:solidFill>
            <a:sysClr val="window" lastClr="FFFFFF">
              <a:lumMod val="95000"/>
            </a:sysClr>
          </a:solidFill>
          <a:ln w="6350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000" b="1" i="0" u="none" strike="noStrike" kern="0" cap="none" spc="-70" normalizeH="0" baseline="0" noProof="0" dirty="0">
              <a:ln>
                <a:noFill/>
              </a:ln>
              <a:solidFill>
                <a:srgbClr val="5935DB"/>
              </a:solidFill>
              <a:effectLst/>
              <a:uLnTx/>
              <a:uFillTx/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449" name="제목 1">
            <a:extLst>
              <a:ext uri="{FF2B5EF4-FFF2-40B4-BE49-F238E27FC236}">
                <a16:creationId xmlns:a16="http://schemas.microsoft.com/office/drawing/2014/main" id="{85FDE855-779D-7FB9-3422-1D06E60797EC}"/>
              </a:ext>
            </a:extLst>
          </p:cNvPr>
          <p:cNvSpPr txBox="1">
            <a:spLocks/>
          </p:cNvSpPr>
          <p:nvPr/>
        </p:nvSpPr>
        <p:spPr>
          <a:xfrm>
            <a:off x="4223761" y="5515483"/>
            <a:ext cx="590847" cy="2705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1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1" i="0" u="none" strike="noStrike" kern="1200" cap="none" spc="-7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ExtraBold" panose="02000903000000020004" pitchFamily="50" charset="-127"/>
              </a:rPr>
              <a:t>Big</a:t>
            </a:r>
            <a:r>
              <a:rPr kumimoji="0" lang="ko-KR" altLang="en-US" sz="800" b="1" i="0" u="none" strike="noStrike" kern="1200" cap="none" spc="-7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ExtraBold" panose="02000903000000020004" pitchFamily="50" charset="-127"/>
              </a:rPr>
              <a:t> </a:t>
            </a:r>
            <a:r>
              <a:rPr kumimoji="0" lang="en-US" altLang="ko-KR" sz="800" b="1" i="0" u="none" strike="noStrike" kern="1200" cap="none" spc="-7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ExtraBold" panose="02000903000000020004" pitchFamily="50" charset="-127"/>
              </a:rPr>
              <a:t>Data</a:t>
            </a:r>
          </a:p>
        </p:txBody>
      </p:sp>
      <p:sp>
        <p:nvSpPr>
          <p:cNvPr id="389" name="사각형: 둥근 모서리 388">
            <a:extLst>
              <a:ext uri="{FF2B5EF4-FFF2-40B4-BE49-F238E27FC236}">
                <a16:creationId xmlns:a16="http://schemas.microsoft.com/office/drawing/2014/main" id="{097F4E2B-3DB8-48FE-8407-F0FB0A3B22FB}"/>
              </a:ext>
            </a:extLst>
          </p:cNvPr>
          <p:cNvSpPr/>
          <p:nvPr/>
        </p:nvSpPr>
        <p:spPr>
          <a:xfrm flipV="1">
            <a:off x="5056323" y="5001396"/>
            <a:ext cx="2350932" cy="247624"/>
          </a:xfrm>
          <a:prstGeom prst="roundRect">
            <a:avLst>
              <a:gd name="adj" fmla="val 2235"/>
            </a:avLst>
          </a:prstGeom>
          <a:solidFill>
            <a:srgbClr val="214E9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000" b="1" i="0" u="none" strike="noStrike" kern="0" cap="none" spc="-70" normalizeH="0" baseline="0" noProof="0" dirty="0">
              <a:ln>
                <a:noFill/>
              </a:ln>
              <a:solidFill>
                <a:srgbClr val="214E93"/>
              </a:solidFill>
              <a:effectLst/>
              <a:uLnTx/>
              <a:uFillTx/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390" name="제목 1">
            <a:extLst>
              <a:ext uri="{FF2B5EF4-FFF2-40B4-BE49-F238E27FC236}">
                <a16:creationId xmlns:a16="http://schemas.microsoft.com/office/drawing/2014/main" id="{2590EEC9-DEA3-CB27-5E39-B7920ED8502A}"/>
              </a:ext>
            </a:extLst>
          </p:cNvPr>
          <p:cNvSpPr txBox="1">
            <a:spLocks/>
          </p:cNvSpPr>
          <p:nvPr/>
        </p:nvSpPr>
        <p:spPr>
          <a:xfrm>
            <a:off x="5229184" y="5038218"/>
            <a:ext cx="2045080" cy="1675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1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00" b="1" i="0" u="none" strike="noStrike" kern="1200" cap="none" spc="-7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ExtraBold" panose="02000903000000020004" pitchFamily="50" charset="-127"/>
              </a:rPr>
              <a:t>고객사별 </a:t>
            </a:r>
            <a:r>
              <a:rPr kumimoji="0" lang="ko-KR" altLang="en-US" sz="1000" b="1" i="0" u="none" strike="noStrike" kern="1200" cap="none" spc="-7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ExtraBold" panose="02000903000000020004" pitchFamily="50" charset="-127"/>
              </a:rPr>
              <a:t>기간계</a:t>
            </a:r>
            <a:endParaRPr kumimoji="0" lang="en-US" altLang="ko-KR" sz="1000" b="1" i="0" u="none" strike="noStrike" kern="1200" cap="none" spc="-7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에스코어 드림 4 Regular" panose="020B0503030302020204" pitchFamily="34" charset="-127"/>
              <a:ea typeface="에스코어 드림 4 Regular" panose="020B0503030302020204" pitchFamily="34" charset="-127"/>
              <a:cs typeface="Pretendard ExtraBold" panose="02000903000000020004" pitchFamily="50" charset="-127"/>
            </a:endParaRPr>
          </a:p>
        </p:txBody>
      </p:sp>
      <p:sp>
        <p:nvSpPr>
          <p:cNvPr id="391" name="사각형: 둥근 모서리 390">
            <a:extLst>
              <a:ext uri="{FF2B5EF4-FFF2-40B4-BE49-F238E27FC236}">
                <a16:creationId xmlns:a16="http://schemas.microsoft.com/office/drawing/2014/main" id="{6E3BD06A-2B03-48E6-F0F6-75ECAA00E04E}"/>
              </a:ext>
            </a:extLst>
          </p:cNvPr>
          <p:cNvSpPr/>
          <p:nvPr/>
        </p:nvSpPr>
        <p:spPr>
          <a:xfrm flipV="1">
            <a:off x="5056323" y="5253099"/>
            <a:ext cx="2350932" cy="838988"/>
          </a:xfrm>
          <a:prstGeom prst="roundRect">
            <a:avLst>
              <a:gd name="adj" fmla="val 0"/>
            </a:avLst>
          </a:prstGeom>
          <a:solidFill>
            <a:srgbClr val="F3F4F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000" b="1" i="0" u="none" strike="noStrike" kern="0" cap="none" spc="-70" normalizeH="0" baseline="0" noProof="0" dirty="0">
              <a:ln>
                <a:noFill/>
              </a:ln>
              <a:solidFill>
                <a:srgbClr val="214E93"/>
              </a:solidFill>
              <a:effectLst/>
              <a:uLnTx/>
              <a:uFillTx/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392" name="사각형: 둥근 모서리 391">
            <a:extLst>
              <a:ext uri="{FF2B5EF4-FFF2-40B4-BE49-F238E27FC236}">
                <a16:creationId xmlns:a16="http://schemas.microsoft.com/office/drawing/2014/main" id="{116C2F2C-1618-27ED-E9A7-68C722B54440}"/>
              </a:ext>
            </a:extLst>
          </p:cNvPr>
          <p:cNvSpPr/>
          <p:nvPr/>
        </p:nvSpPr>
        <p:spPr>
          <a:xfrm>
            <a:off x="5183469" y="5359388"/>
            <a:ext cx="645279" cy="284378"/>
          </a:xfrm>
          <a:prstGeom prst="roundRect">
            <a:avLst>
              <a:gd name="adj" fmla="val 0"/>
            </a:avLst>
          </a:prstGeom>
          <a:noFill/>
          <a:ln w="6350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000" b="1" i="0" u="none" strike="noStrike" kern="0" cap="none" spc="-70" normalizeH="0" baseline="0" noProof="0" dirty="0">
              <a:ln>
                <a:noFill/>
              </a:ln>
              <a:solidFill>
                <a:srgbClr val="5935DB"/>
              </a:solidFill>
              <a:effectLst/>
              <a:uLnTx/>
              <a:uFillTx/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393" name="제목 1">
            <a:extLst>
              <a:ext uri="{FF2B5EF4-FFF2-40B4-BE49-F238E27FC236}">
                <a16:creationId xmlns:a16="http://schemas.microsoft.com/office/drawing/2014/main" id="{26305460-7640-E160-2EB0-0F18C36F0F04}"/>
              </a:ext>
            </a:extLst>
          </p:cNvPr>
          <p:cNvSpPr txBox="1">
            <a:spLocks/>
          </p:cNvSpPr>
          <p:nvPr/>
        </p:nvSpPr>
        <p:spPr>
          <a:xfrm>
            <a:off x="5180899" y="5397568"/>
            <a:ext cx="641245" cy="2014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1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900" b="1" i="0" u="none" strike="noStrike" kern="1200" cap="none" spc="-7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ExtraBold" panose="02000903000000020004" pitchFamily="50" charset="-127"/>
              </a:rPr>
              <a:t>은행</a:t>
            </a:r>
            <a:endParaRPr kumimoji="0" lang="en-US" altLang="ko-KR" sz="900" b="1" i="0" u="none" strike="noStrike" kern="1200" cap="none" spc="-7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에스코어 드림 4 Regular" panose="020B0503030302020204" pitchFamily="34" charset="-127"/>
              <a:ea typeface="에스코어 드림 4 Regular" panose="020B0503030302020204" pitchFamily="34" charset="-127"/>
              <a:cs typeface="Pretendard ExtraBold" panose="02000903000000020004" pitchFamily="50" charset="-127"/>
            </a:endParaRPr>
          </a:p>
        </p:txBody>
      </p:sp>
      <p:sp>
        <p:nvSpPr>
          <p:cNvPr id="394" name="사각형: 둥근 모서리 393">
            <a:extLst>
              <a:ext uri="{FF2B5EF4-FFF2-40B4-BE49-F238E27FC236}">
                <a16:creationId xmlns:a16="http://schemas.microsoft.com/office/drawing/2014/main" id="{33775135-3DDF-D525-2ED6-FD6EC638EE0A}"/>
              </a:ext>
            </a:extLst>
          </p:cNvPr>
          <p:cNvSpPr/>
          <p:nvPr/>
        </p:nvSpPr>
        <p:spPr>
          <a:xfrm>
            <a:off x="5894081" y="5364776"/>
            <a:ext cx="645279" cy="284378"/>
          </a:xfrm>
          <a:prstGeom prst="roundRect">
            <a:avLst>
              <a:gd name="adj" fmla="val 0"/>
            </a:avLst>
          </a:prstGeom>
          <a:noFill/>
          <a:ln w="6350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000" b="1" i="0" u="none" strike="noStrike" kern="0" cap="none" spc="-70" normalizeH="0" baseline="0" noProof="0" dirty="0">
              <a:ln>
                <a:noFill/>
              </a:ln>
              <a:solidFill>
                <a:srgbClr val="5935DB"/>
              </a:solidFill>
              <a:effectLst/>
              <a:uLnTx/>
              <a:uFillTx/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395" name="제목 1">
            <a:extLst>
              <a:ext uri="{FF2B5EF4-FFF2-40B4-BE49-F238E27FC236}">
                <a16:creationId xmlns:a16="http://schemas.microsoft.com/office/drawing/2014/main" id="{526E1C0E-10FF-D66C-3AD7-EBB30F9110EE}"/>
              </a:ext>
            </a:extLst>
          </p:cNvPr>
          <p:cNvSpPr txBox="1">
            <a:spLocks/>
          </p:cNvSpPr>
          <p:nvPr/>
        </p:nvSpPr>
        <p:spPr>
          <a:xfrm>
            <a:off x="5902548" y="5397493"/>
            <a:ext cx="658483" cy="2014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1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900" b="1" i="0" u="none" strike="noStrike" kern="1200" cap="none" spc="-7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ExtraBold" panose="02000903000000020004" pitchFamily="50" charset="-127"/>
              </a:rPr>
              <a:t>카드</a:t>
            </a:r>
            <a:endParaRPr kumimoji="0" lang="en-US" altLang="ko-KR" sz="900" b="1" i="0" u="none" strike="noStrike" kern="1200" cap="none" spc="-7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에스코어 드림 4 Regular" panose="020B0503030302020204" pitchFamily="34" charset="-127"/>
              <a:ea typeface="에스코어 드림 4 Regular" panose="020B0503030302020204" pitchFamily="34" charset="-127"/>
              <a:cs typeface="Pretendard ExtraBold" panose="02000903000000020004" pitchFamily="50" charset="-127"/>
            </a:endParaRPr>
          </a:p>
        </p:txBody>
      </p:sp>
      <p:sp>
        <p:nvSpPr>
          <p:cNvPr id="396" name="사각형: 둥근 모서리 395">
            <a:extLst>
              <a:ext uri="{FF2B5EF4-FFF2-40B4-BE49-F238E27FC236}">
                <a16:creationId xmlns:a16="http://schemas.microsoft.com/office/drawing/2014/main" id="{C2C63C95-7107-BA81-E3C1-0EDCA5DF855B}"/>
              </a:ext>
            </a:extLst>
          </p:cNvPr>
          <p:cNvSpPr/>
          <p:nvPr/>
        </p:nvSpPr>
        <p:spPr>
          <a:xfrm>
            <a:off x="6596631" y="5359388"/>
            <a:ext cx="645279" cy="284378"/>
          </a:xfrm>
          <a:prstGeom prst="roundRect">
            <a:avLst>
              <a:gd name="adj" fmla="val 0"/>
            </a:avLst>
          </a:prstGeom>
          <a:noFill/>
          <a:ln w="6350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000" b="1" i="0" u="none" strike="noStrike" kern="0" cap="none" spc="-70" normalizeH="0" baseline="0" noProof="0" dirty="0">
              <a:ln>
                <a:noFill/>
              </a:ln>
              <a:solidFill>
                <a:srgbClr val="5935DB"/>
              </a:solidFill>
              <a:effectLst/>
              <a:uLnTx/>
              <a:uFillTx/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397" name="제목 1">
            <a:extLst>
              <a:ext uri="{FF2B5EF4-FFF2-40B4-BE49-F238E27FC236}">
                <a16:creationId xmlns:a16="http://schemas.microsoft.com/office/drawing/2014/main" id="{D36D83A3-2F2B-105C-8096-5B02757780F5}"/>
              </a:ext>
            </a:extLst>
          </p:cNvPr>
          <p:cNvSpPr txBox="1">
            <a:spLocks/>
          </p:cNvSpPr>
          <p:nvPr/>
        </p:nvSpPr>
        <p:spPr>
          <a:xfrm>
            <a:off x="6469720" y="5397493"/>
            <a:ext cx="894664" cy="2014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1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800" b="1" i="0" u="none" strike="noStrike" kern="1200" cap="none" spc="-7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ExtraBold" panose="02000903000000020004" pitchFamily="50" charset="-127"/>
              </a:rPr>
              <a:t>증권사</a:t>
            </a:r>
            <a:endParaRPr kumimoji="0" lang="en-US" altLang="ko-KR" sz="800" b="1" i="0" u="none" strike="noStrike" kern="1200" cap="none" spc="-7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에스코어 드림 4 Regular" panose="020B0503030302020204" pitchFamily="34" charset="-127"/>
              <a:ea typeface="에스코어 드림 4 Regular" panose="020B0503030302020204" pitchFamily="34" charset="-127"/>
              <a:cs typeface="Pretendard ExtraBold" panose="02000903000000020004" pitchFamily="50" charset="-127"/>
            </a:endParaRPr>
          </a:p>
        </p:txBody>
      </p:sp>
      <p:sp>
        <p:nvSpPr>
          <p:cNvPr id="398" name="사각형: 둥근 모서리 397">
            <a:extLst>
              <a:ext uri="{FF2B5EF4-FFF2-40B4-BE49-F238E27FC236}">
                <a16:creationId xmlns:a16="http://schemas.microsoft.com/office/drawing/2014/main" id="{0266C59E-E1C3-CB43-762F-56D0152C5DB6}"/>
              </a:ext>
            </a:extLst>
          </p:cNvPr>
          <p:cNvSpPr/>
          <p:nvPr/>
        </p:nvSpPr>
        <p:spPr>
          <a:xfrm>
            <a:off x="5190720" y="5688046"/>
            <a:ext cx="645279" cy="284378"/>
          </a:xfrm>
          <a:prstGeom prst="roundRect">
            <a:avLst>
              <a:gd name="adj" fmla="val 0"/>
            </a:avLst>
          </a:prstGeom>
          <a:noFill/>
          <a:ln w="6350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000" b="1" i="0" u="none" strike="noStrike" kern="0" cap="none" spc="-70" normalizeH="0" baseline="0" noProof="0" dirty="0">
              <a:ln>
                <a:noFill/>
              </a:ln>
              <a:solidFill>
                <a:srgbClr val="5935DB"/>
              </a:solidFill>
              <a:effectLst/>
              <a:uLnTx/>
              <a:uFillTx/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399" name="제목 1">
            <a:extLst>
              <a:ext uri="{FF2B5EF4-FFF2-40B4-BE49-F238E27FC236}">
                <a16:creationId xmlns:a16="http://schemas.microsoft.com/office/drawing/2014/main" id="{9C5B5AB6-B038-D8ED-0FDD-4F87715B4F29}"/>
              </a:ext>
            </a:extLst>
          </p:cNvPr>
          <p:cNvSpPr txBox="1">
            <a:spLocks/>
          </p:cNvSpPr>
          <p:nvPr/>
        </p:nvSpPr>
        <p:spPr>
          <a:xfrm>
            <a:off x="5083483" y="5726226"/>
            <a:ext cx="864365" cy="2014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1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800" b="1" i="0" u="none" strike="noStrike" kern="1200" cap="none" spc="-7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ExtraBold" panose="02000903000000020004" pitchFamily="50" charset="-127"/>
              </a:rPr>
              <a:t>손해보험</a:t>
            </a:r>
            <a:endParaRPr kumimoji="0" lang="en-US" altLang="ko-KR" sz="800" b="1" i="0" u="none" strike="noStrike" kern="1200" cap="none" spc="-7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에스코어 드림 4 Regular" panose="020B0503030302020204" pitchFamily="34" charset="-127"/>
              <a:ea typeface="에스코어 드림 4 Regular" panose="020B0503030302020204" pitchFamily="34" charset="-127"/>
              <a:cs typeface="Pretendard ExtraBold" panose="02000903000000020004" pitchFamily="50" charset="-127"/>
            </a:endParaRPr>
          </a:p>
        </p:txBody>
      </p:sp>
      <p:sp>
        <p:nvSpPr>
          <p:cNvPr id="400" name="사각형: 둥근 모서리 399">
            <a:extLst>
              <a:ext uri="{FF2B5EF4-FFF2-40B4-BE49-F238E27FC236}">
                <a16:creationId xmlns:a16="http://schemas.microsoft.com/office/drawing/2014/main" id="{0F05C34E-C774-3610-08BB-8726E9393E2B}"/>
              </a:ext>
            </a:extLst>
          </p:cNvPr>
          <p:cNvSpPr/>
          <p:nvPr/>
        </p:nvSpPr>
        <p:spPr>
          <a:xfrm>
            <a:off x="5901332" y="5693434"/>
            <a:ext cx="645279" cy="284378"/>
          </a:xfrm>
          <a:prstGeom prst="roundRect">
            <a:avLst>
              <a:gd name="adj" fmla="val 0"/>
            </a:avLst>
          </a:prstGeom>
          <a:noFill/>
          <a:ln w="6350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000" b="1" i="0" u="none" strike="noStrike" kern="0" cap="none" spc="-70" normalizeH="0" baseline="0" noProof="0" dirty="0">
              <a:ln>
                <a:noFill/>
              </a:ln>
              <a:solidFill>
                <a:srgbClr val="5935DB"/>
              </a:solidFill>
              <a:effectLst/>
              <a:uLnTx/>
              <a:uFillTx/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401" name="제목 1">
            <a:extLst>
              <a:ext uri="{FF2B5EF4-FFF2-40B4-BE49-F238E27FC236}">
                <a16:creationId xmlns:a16="http://schemas.microsoft.com/office/drawing/2014/main" id="{3B6352BF-E56C-9ACE-923F-8290CD167BF4}"/>
              </a:ext>
            </a:extLst>
          </p:cNvPr>
          <p:cNvSpPr txBox="1">
            <a:spLocks/>
          </p:cNvSpPr>
          <p:nvPr/>
        </p:nvSpPr>
        <p:spPr>
          <a:xfrm>
            <a:off x="5766644" y="5726151"/>
            <a:ext cx="935013" cy="2014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1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800" b="1" i="0" u="none" strike="noStrike" kern="1200" cap="none" spc="-7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ExtraBold" panose="02000903000000020004" pitchFamily="50" charset="-127"/>
              </a:rPr>
              <a:t>저축은행</a:t>
            </a:r>
            <a:endParaRPr kumimoji="0" lang="en-US" altLang="ko-KR" sz="800" b="1" i="0" u="none" strike="noStrike" kern="1200" cap="none" spc="-7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에스코어 드림 4 Regular" panose="020B0503030302020204" pitchFamily="34" charset="-127"/>
              <a:ea typeface="에스코어 드림 4 Regular" panose="020B0503030302020204" pitchFamily="34" charset="-127"/>
              <a:cs typeface="Pretendard ExtraBold" panose="02000903000000020004" pitchFamily="50" charset="-127"/>
            </a:endParaRPr>
          </a:p>
        </p:txBody>
      </p:sp>
      <p:sp>
        <p:nvSpPr>
          <p:cNvPr id="402" name="사각형: 둥근 모서리 401">
            <a:extLst>
              <a:ext uri="{FF2B5EF4-FFF2-40B4-BE49-F238E27FC236}">
                <a16:creationId xmlns:a16="http://schemas.microsoft.com/office/drawing/2014/main" id="{4A578DB7-7AD3-79BF-B607-99C4F9D8F9B7}"/>
              </a:ext>
            </a:extLst>
          </p:cNvPr>
          <p:cNvSpPr/>
          <p:nvPr/>
        </p:nvSpPr>
        <p:spPr>
          <a:xfrm>
            <a:off x="6603881" y="5688046"/>
            <a:ext cx="645279" cy="284378"/>
          </a:xfrm>
          <a:prstGeom prst="roundRect">
            <a:avLst>
              <a:gd name="adj" fmla="val 0"/>
            </a:avLst>
          </a:prstGeom>
          <a:noFill/>
          <a:ln w="6350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000" b="1" i="0" u="none" strike="noStrike" kern="0" cap="none" spc="-70" normalizeH="0" baseline="0" noProof="0" dirty="0">
              <a:ln>
                <a:noFill/>
              </a:ln>
              <a:solidFill>
                <a:srgbClr val="5935DB"/>
              </a:solidFill>
              <a:effectLst/>
              <a:uLnTx/>
              <a:uFillTx/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403" name="제목 1">
            <a:extLst>
              <a:ext uri="{FF2B5EF4-FFF2-40B4-BE49-F238E27FC236}">
                <a16:creationId xmlns:a16="http://schemas.microsoft.com/office/drawing/2014/main" id="{5CE57E5B-A2F2-07C4-7181-6025B9EA429E}"/>
              </a:ext>
            </a:extLst>
          </p:cNvPr>
          <p:cNvSpPr txBox="1">
            <a:spLocks/>
          </p:cNvSpPr>
          <p:nvPr/>
        </p:nvSpPr>
        <p:spPr>
          <a:xfrm>
            <a:off x="6609014" y="5726151"/>
            <a:ext cx="658483" cy="2014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1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1200" cap="none" spc="-7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ExtraBold" panose="02000903000000020004" pitchFamily="50" charset="-127"/>
              </a:rPr>
              <a:t>…</a:t>
            </a:r>
          </a:p>
        </p:txBody>
      </p:sp>
      <p:sp>
        <p:nvSpPr>
          <p:cNvPr id="404" name="사각형: 둥근 모서리 403">
            <a:extLst>
              <a:ext uri="{FF2B5EF4-FFF2-40B4-BE49-F238E27FC236}">
                <a16:creationId xmlns:a16="http://schemas.microsoft.com/office/drawing/2014/main" id="{D922299D-AAFB-FAF2-0FC2-93A181CEF619}"/>
              </a:ext>
            </a:extLst>
          </p:cNvPr>
          <p:cNvSpPr/>
          <p:nvPr/>
        </p:nvSpPr>
        <p:spPr>
          <a:xfrm>
            <a:off x="3177880" y="5427846"/>
            <a:ext cx="903692" cy="467551"/>
          </a:xfrm>
          <a:prstGeom prst="roundRect">
            <a:avLst>
              <a:gd name="adj" fmla="val 3857"/>
            </a:avLst>
          </a:prstGeom>
          <a:solidFill>
            <a:srgbClr val="E5EDFF"/>
          </a:solidFill>
          <a:ln w="6350" cap="flat" cmpd="sng" algn="ctr">
            <a:solidFill>
              <a:srgbClr val="4472C4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000" b="1" i="0" u="none" strike="noStrike" kern="0" cap="none" spc="-70" normalizeH="0" baseline="0" noProof="0" dirty="0">
              <a:ln>
                <a:noFill/>
              </a:ln>
              <a:solidFill>
                <a:srgbClr val="5935DB"/>
              </a:solidFill>
              <a:effectLst/>
              <a:uLnTx/>
              <a:uFillTx/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405" name="제목 1">
            <a:extLst>
              <a:ext uri="{FF2B5EF4-FFF2-40B4-BE49-F238E27FC236}">
                <a16:creationId xmlns:a16="http://schemas.microsoft.com/office/drawing/2014/main" id="{0FF3A708-B8D9-9895-0C3F-08102A240634}"/>
              </a:ext>
            </a:extLst>
          </p:cNvPr>
          <p:cNvSpPr txBox="1">
            <a:spLocks/>
          </p:cNvSpPr>
          <p:nvPr/>
        </p:nvSpPr>
        <p:spPr>
          <a:xfrm>
            <a:off x="3390852" y="5540084"/>
            <a:ext cx="485209" cy="2014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1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1200" cap="none" spc="-70" normalizeH="0" baseline="0" noProof="0" dirty="0">
                <a:ln>
                  <a:noFill/>
                </a:ln>
                <a:solidFill>
                  <a:srgbClr val="214E93"/>
                </a:soli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ExtraBold" panose="02000903000000020004" pitchFamily="50" charset="-127"/>
              </a:rPr>
              <a:t>CRM</a:t>
            </a:r>
          </a:p>
        </p:txBody>
      </p:sp>
      <p:sp>
        <p:nvSpPr>
          <p:cNvPr id="406" name="사각형: 둥근 모서리 405">
            <a:extLst>
              <a:ext uri="{FF2B5EF4-FFF2-40B4-BE49-F238E27FC236}">
                <a16:creationId xmlns:a16="http://schemas.microsoft.com/office/drawing/2014/main" id="{23DF799F-DFF9-3B6A-DE9E-E08FC1AE2004}"/>
              </a:ext>
            </a:extLst>
          </p:cNvPr>
          <p:cNvSpPr/>
          <p:nvPr/>
        </p:nvSpPr>
        <p:spPr>
          <a:xfrm flipV="1">
            <a:off x="4155342" y="3630882"/>
            <a:ext cx="3153493" cy="1133305"/>
          </a:xfrm>
          <a:prstGeom prst="roundRect">
            <a:avLst>
              <a:gd name="adj" fmla="val 0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000" b="1" i="0" u="none" strike="noStrike" kern="0" cap="none" spc="-70" normalizeH="0" baseline="0" noProof="0" dirty="0">
              <a:ln>
                <a:noFill/>
              </a:ln>
              <a:solidFill>
                <a:srgbClr val="5935DB"/>
              </a:solidFill>
              <a:effectLst/>
              <a:uLnTx/>
              <a:uFillTx/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407" name="제목 1">
            <a:extLst>
              <a:ext uri="{FF2B5EF4-FFF2-40B4-BE49-F238E27FC236}">
                <a16:creationId xmlns:a16="http://schemas.microsoft.com/office/drawing/2014/main" id="{ADCAF1F3-B47A-5831-3928-C56312D75D38}"/>
              </a:ext>
            </a:extLst>
          </p:cNvPr>
          <p:cNvSpPr txBox="1">
            <a:spLocks/>
          </p:cNvSpPr>
          <p:nvPr/>
        </p:nvSpPr>
        <p:spPr>
          <a:xfrm>
            <a:off x="4476009" y="4089115"/>
            <a:ext cx="1089293" cy="1646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1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900" b="1" i="0" u="none" strike="noStrike" kern="1200" cap="none" spc="-7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에스코어 드림 4 Regular" panose="020B0503030302020204" pitchFamily="34" charset="-127"/>
              <a:ea typeface="에스코어 드림 4 Regular" panose="020B0503030302020204" pitchFamily="34" charset="-127"/>
              <a:cs typeface="Pretendard ExtraBold" panose="02000903000000020004" pitchFamily="50" charset="-127"/>
            </a:endParaRPr>
          </a:p>
        </p:txBody>
      </p:sp>
      <p:sp>
        <p:nvSpPr>
          <p:cNvPr id="446" name="사각형: 둥근 모서리 445">
            <a:extLst>
              <a:ext uri="{FF2B5EF4-FFF2-40B4-BE49-F238E27FC236}">
                <a16:creationId xmlns:a16="http://schemas.microsoft.com/office/drawing/2014/main" id="{A5E59D73-8BD5-913C-D900-717FE50C4527}"/>
              </a:ext>
            </a:extLst>
          </p:cNvPr>
          <p:cNvSpPr/>
          <p:nvPr/>
        </p:nvSpPr>
        <p:spPr>
          <a:xfrm flipV="1">
            <a:off x="4230626" y="3709664"/>
            <a:ext cx="438891" cy="977929"/>
          </a:xfrm>
          <a:prstGeom prst="roundRect">
            <a:avLst>
              <a:gd name="adj" fmla="val 3564"/>
            </a:avLst>
          </a:prstGeom>
          <a:noFill/>
          <a:ln w="6350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000" b="1" i="0" u="none" strike="noStrike" kern="0" cap="none" spc="-70" normalizeH="0" baseline="0" noProof="0" dirty="0">
              <a:ln>
                <a:noFill/>
              </a:ln>
              <a:solidFill>
                <a:srgbClr val="5935DB"/>
              </a:solidFill>
              <a:effectLst/>
              <a:uLnTx/>
              <a:uFillTx/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447" name="제목 1">
            <a:extLst>
              <a:ext uri="{FF2B5EF4-FFF2-40B4-BE49-F238E27FC236}">
                <a16:creationId xmlns:a16="http://schemas.microsoft.com/office/drawing/2014/main" id="{7E2C8589-6AAD-87FD-6607-4E59FC9BBEC2}"/>
              </a:ext>
            </a:extLst>
          </p:cNvPr>
          <p:cNvSpPr txBox="1">
            <a:spLocks/>
          </p:cNvSpPr>
          <p:nvPr/>
        </p:nvSpPr>
        <p:spPr>
          <a:xfrm>
            <a:off x="4223444" y="3828601"/>
            <a:ext cx="446075" cy="7553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1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1" i="0" u="none" strike="noStrike" kern="1200" cap="none" spc="-7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ExtraBold" panose="02000903000000020004" pitchFamily="50" charset="-127"/>
              </a:rPr>
              <a:t>PBX</a:t>
            </a:r>
          </a:p>
        </p:txBody>
      </p:sp>
      <p:sp>
        <p:nvSpPr>
          <p:cNvPr id="409" name="사각형: 둥근 모서리 408">
            <a:extLst>
              <a:ext uri="{FF2B5EF4-FFF2-40B4-BE49-F238E27FC236}">
                <a16:creationId xmlns:a16="http://schemas.microsoft.com/office/drawing/2014/main" id="{F40E0898-EEBE-93D0-FB7A-2EC6B31ACE23}"/>
              </a:ext>
            </a:extLst>
          </p:cNvPr>
          <p:cNvSpPr/>
          <p:nvPr/>
        </p:nvSpPr>
        <p:spPr>
          <a:xfrm flipV="1">
            <a:off x="4152079" y="3427224"/>
            <a:ext cx="3153493" cy="208234"/>
          </a:xfrm>
          <a:prstGeom prst="roundRect">
            <a:avLst>
              <a:gd name="adj" fmla="val 2235"/>
            </a:avLst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000" b="1" i="0" u="none" strike="noStrike" kern="0" cap="none" spc="-70" normalizeH="0" baseline="0" noProof="0" dirty="0">
              <a:ln>
                <a:noFill/>
              </a:ln>
              <a:solidFill>
                <a:srgbClr val="5935DB"/>
              </a:solidFill>
              <a:effectLst/>
              <a:uLnTx/>
              <a:uFillTx/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410" name="제목 1">
            <a:extLst>
              <a:ext uri="{FF2B5EF4-FFF2-40B4-BE49-F238E27FC236}">
                <a16:creationId xmlns:a16="http://schemas.microsoft.com/office/drawing/2014/main" id="{750DE265-90BD-9520-39B8-AD9ECB1D932B}"/>
              </a:ext>
            </a:extLst>
          </p:cNvPr>
          <p:cNvSpPr txBox="1">
            <a:spLocks/>
          </p:cNvSpPr>
          <p:nvPr/>
        </p:nvSpPr>
        <p:spPr>
          <a:xfrm>
            <a:off x="4370770" y="3455736"/>
            <a:ext cx="2741677" cy="1675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1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00" b="1" i="0" u="none" strike="noStrike" kern="1200" cap="none" spc="-7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ExtraBold" panose="02000903000000020004" pitchFamily="50" charset="-127"/>
              </a:rPr>
              <a:t>콜 인프라 영역</a:t>
            </a:r>
            <a:endParaRPr kumimoji="0" lang="en-US" altLang="ko-KR" sz="1000" b="1" i="0" u="none" strike="noStrike" kern="1200" cap="none" spc="-7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에스코어 드림 4 Regular" panose="020B0503030302020204" pitchFamily="34" charset="-127"/>
              <a:ea typeface="에스코어 드림 4 Regular" panose="020B0503030302020204" pitchFamily="34" charset="-127"/>
              <a:cs typeface="Pretendard ExtraBold" panose="02000903000000020004" pitchFamily="50" charset="-127"/>
            </a:endParaRPr>
          </a:p>
        </p:txBody>
      </p:sp>
      <p:sp>
        <p:nvSpPr>
          <p:cNvPr id="411" name="사각형: 둥근 모서리 410">
            <a:extLst>
              <a:ext uri="{FF2B5EF4-FFF2-40B4-BE49-F238E27FC236}">
                <a16:creationId xmlns:a16="http://schemas.microsoft.com/office/drawing/2014/main" id="{D564C30E-340D-7840-4968-0AC10F0308F1}"/>
              </a:ext>
            </a:extLst>
          </p:cNvPr>
          <p:cNvSpPr/>
          <p:nvPr/>
        </p:nvSpPr>
        <p:spPr>
          <a:xfrm>
            <a:off x="6736826" y="3705284"/>
            <a:ext cx="500231" cy="987651"/>
          </a:xfrm>
          <a:prstGeom prst="roundRect">
            <a:avLst>
              <a:gd name="adj" fmla="val 3857"/>
            </a:avLst>
          </a:prstGeom>
          <a:solidFill>
            <a:srgbClr val="E5EDFF"/>
          </a:solidFill>
          <a:ln w="6350" cap="flat" cmpd="sng" algn="ctr">
            <a:solidFill>
              <a:srgbClr val="4472C4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000" b="1" i="0" u="none" strike="noStrike" kern="0" cap="none" spc="-70" normalizeH="0" baseline="0" noProof="0" dirty="0">
              <a:ln>
                <a:noFill/>
              </a:ln>
              <a:solidFill>
                <a:srgbClr val="5935DB"/>
              </a:solidFill>
              <a:effectLst/>
              <a:uLnTx/>
              <a:uFillTx/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412" name="제목 1">
            <a:extLst>
              <a:ext uri="{FF2B5EF4-FFF2-40B4-BE49-F238E27FC236}">
                <a16:creationId xmlns:a16="http://schemas.microsoft.com/office/drawing/2014/main" id="{7A3843B1-1AA7-957B-0057-652C7BC8A503}"/>
              </a:ext>
            </a:extLst>
          </p:cNvPr>
          <p:cNvSpPr txBox="1">
            <a:spLocks/>
          </p:cNvSpPr>
          <p:nvPr/>
        </p:nvSpPr>
        <p:spPr>
          <a:xfrm>
            <a:off x="6649322" y="3833071"/>
            <a:ext cx="656250" cy="8248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1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800" b="1" i="0" u="none" strike="noStrike" kern="1200" cap="none" spc="-70" normalizeH="0" baseline="0" noProof="0" dirty="0" err="1">
                <a:ln>
                  <a:noFill/>
                </a:ln>
                <a:solidFill>
                  <a:srgbClr val="214E93"/>
                </a:soli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ExtraBold" panose="02000903000000020004" pitchFamily="50" charset="-127"/>
              </a:rPr>
              <a:t>고객여정</a:t>
            </a:r>
            <a:endParaRPr kumimoji="0" lang="en-US" altLang="ko-KR" sz="800" b="1" i="0" u="none" strike="noStrike" kern="1200" cap="none" spc="-70" normalizeH="0" baseline="0" noProof="0" dirty="0">
              <a:ln>
                <a:noFill/>
              </a:ln>
              <a:solidFill>
                <a:srgbClr val="214E93"/>
              </a:solidFill>
              <a:effectLst/>
              <a:uLnTx/>
              <a:uFillTx/>
              <a:latin typeface="에스코어 드림 4 Regular" panose="020B0503030302020204" pitchFamily="34" charset="-127"/>
              <a:ea typeface="에스코어 드림 4 Regular" panose="020B0503030302020204" pitchFamily="34" charset="-127"/>
              <a:cs typeface="Pretendard ExtraBold" panose="02000903000000020004" pitchFamily="50" charset="-127"/>
            </a:endParaRPr>
          </a:p>
          <a:p>
            <a:pPr marL="0" marR="0" lvl="0" indent="0" algn="ctr" defTabSz="914400" rtl="0" eaLnBrk="1" fontAlgn="auto" latinLnBrk="1" hangingPunct="1">
              <a:lnSpc>
                <a:spcPct val="11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800" b="1" i="0" u="none" strike="noStrike" kern="1200" cap="none" spc="-70" normalizeH="0" baseline="0" noProof="0" dirty="0">
                <a:ln>
                  <a:noFill/>
                </a:ln>
                <a:solidFill>
                  <a:srgbClr val="214E93"/>
                </a:soli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ExtraBold" panose="02000903000000020004" pitchFamily="50" charset="-127"/>
              </a:rPr>
              <a:t>분석</a:t>
            </a:r>
            <a:endParaRPr kumimoji="0" lang="en-US" altLang="ko-KR" sz="800" b="1" i="0" u="none" strike="noStrike" kern="1200" cap="none" spc="-70" normalizeH="0" baseline="0" noProof="0" dirty="0">
              <a:ln>
                <a:noFill/>
              </a:ln>
              <a:solidFill>
                <a:srgbClr val="214E93"/>
              </a:solidFill>
              <a:effectLst/>
              <a:uLnTx/>
              <a:uFillTx/>
              <a:latin typeface="에스코어 드림 4 Regular" panose="020B0503030302020204" pitchFamily="34" charset="-127"/>
              <a:ea typeface="에스코어 드림 4 Regular" panose="020B0503030302020204" pitchFamily="34" charset="-127"/>
              <a:cs typeface="Pretendard ExtraBold" panose="02000903000000020004" pitchFamily="50" charset="-127"/>
            </a:endParaRPr>
          </a:p>
        </p:txBody>
      </p:sp>
      <p:sp>
        <p:nvSpPr>
          <p:cNvPr id="444" name="사각형: 둥근 모서리 443">
            <a:extLst>
              <a:ext uri="{FF2B5EF4-FFF2-40B4-BE49-F238E27FC236}">
                <a16:creationId xmlns:a16="http://schemas.microsoft.com/office/drawing/2014/main" id="{539D5E86-9EAB-5D3C-1C16-16B3B4BCDA8E}"/>
              </a:ext>
            </a:extLst>
          </p:cNvPr>
          <p:cNvSpPr/>
          <p:nvPr/>
        </p:nvSpPr>
        <p:spPr>
          <a:xfrm flipV="1">
            <a:off x="4734289" y="3712265"/>
            <a:ext cx="438891" cy="977929"/>
          </a:xfrm>
          <a:prstGeom prst="roundRect">
            <a:avLst>
              <a:gd name="adj" fmla="val 3564"/>
            </a:avLst>
          </a:prstGeom>
          <a:noFill/>
          <a:ln w="6350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000" b="1" i="0" u="none" strike="noStrike" kern="0" cap="none" spc="-70" normalizeH="0" baseline="0" noProof="0" dirty="0">
              <a:ln>
                <a:noFill/>
              </a:ln>
              <a:solidFill>
                <a:srgbClr val="5935DB"/>
              </a:solidFill>
              <a:effectLst/>
              <a:uLnTx/>
              <a:uFillTx/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445" name="제목 1">
            <a:extLst>
              <a:ext uri="{FF2B5EF4-FFF2-40B4-BE49-F238E27FC236}">
                <a16:creationId xmlns:a16="http://schemas.microsoft.com/office/drawing/2014/main" id="{295BA105-7F67-A21D-990E-D41F27F1D3A5}"/>
              </a:ext>
            </a:extLst>
          </p:cNvPr>
          <p:cNvSpPr txBox="1">
            <a:spLocks/>
          </p:cNvSpPr>
          <p:nvPr/>
        </p:nvSpPr>
        <p:spPr>
          <a:xfrm>
            <a:off x="4727107" y="3831202"/>
            <a:ext cx="446075" cy="7553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1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1" i="0" u="none" strike="noStrike" kern="1200" cap="none" spc="-7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ExtraBold" panose="02000903000000020004" pitchFamily="50" charset="-127"/>
              </a:rPr>
              <a:t>CTI</a:t>
            </a:r>
          </a:p>
        </p:txBody>
      </p:sp>
      <p:sp>
        <p:nvSpPr>
          <p:cNvPr id="442" name="사각형: 둥근 모서리 441">
            <a:extLst>
              <a:ext uri="{FF2B5EF4-FFF2-40B4-BE49-F238E27FC236}">
                <a16:creationId xmlns:a16="http://schemas.microsoft.com/office/drawing/2014/main" id="{B88AAEEE-A88E-CC2F-33D5-474570BD9324}"/>
              </a:ext>
            </a:extLst>
          </p:cNvPr>
          <p:cNvSpPr/>
          <p:nvPr/>
        </p:nvSpPr>
        <p:spPr>
          <a:xfrm flipV="1">
            <a:off x="5236366" y="3715206"/>
            <a:ext cx="438891" cy="977929"/>
          </a:xfrm>
          <a:prstGeom prst="roundRect">
            <a:avLst>
              <a:gd name="adj" fmla="val 3564"/>
            </a:avLst>
          </a:prstGeom>
          <a:noFill/>
          <a:ln w="6350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000" b="1" i="0" u="none" strike="noStrike" kern="0" cap="none" spc="-70" normalizeH="0" baseline="0" noProof="0" dirty="0">
              <a:ln>
                <a:noFill/>
              </a:ln>
              <a:solidFill>
                <a:srgbClr val="5935DB"/>
              </a:solidFill>
              <a:effectLst/>
              <a:uLnTx/>
              <a:uFillTx/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443" name="제목 1">
            <a:extLst>
              <a:ext uri="{FF2B5EF4-FFF2-40B4-BE49-F238E27FC236}">
                <a16:creationId xmlns:a16="http://schemas.microsoft.com/office/drawing/2014/main" id="{82276A85-BB97-DFC7-4686-EDF5FD406047}"/>
              </a:ext>
            </a:extLst>
          </p:cNvPr>
          <p:cNvSpPr txBox="1">
            <a:spLocks/>
          </p:cNvSpPr>
          <p:nvPr/>
        </p:nvSpPr>
        <p:spPr>
          <a:xfrm>
            <a:off x="5229184" y="3834143"/>
            <a:ext cx="446075" cy="7553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1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1" i="0" u="none" strike="noStrike" kern="1200" cap="none" spc="-7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ExtraBold" panose="02000903000000020004" pitchFamily="50" charset="-127"/>
              </a:rPr>
              <a:t>IVR</a:t>
            </a:r>
          </a:p>
        </p:txBody>
      </p:sp>
      <p:sp>
        <p:nvSpPr>
          <p:cNvPr id="440" name="사각형: 둥근 모서리 439">
            <a:extLst>
              <a:ext uri="{FF2B5EF4-FFF2-40B4-BE49-F238E27FC236}">
                <a16:creationId xmlns:a16="http://schemas.microsoft.com/office/drawing/2014/main" id="{A29AE19F-FF1D-D6A4-EA54-801DC55BEEAF}"/>
              </a:ext>
            </a:extLst>
          </p:cNvPr>
          <p:cNvSpPr/>
          <p:nvPr/>
        </p:nvSpPr>
        <p:spPr>
          <a:xfrm flipV="1">
            <a:off x="5740029" y="3717806"/>
            <a:ext cx="438891" cy="977929"/>
          </a:xfrm>
          <a:prstGeom prst="roundRect">
            <a:avLst>
              <a:gd name="adj" fmla="val 3564"/>
            </a:avLst>
          </a:prstGeom>
          <a:noFill/>
          <a:ln w="6350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000" b="1" i="0" u="none" strike="noStrike" kern="0" cap="none" spc="-70" normalizeH="0" baseline="0" noProof="0" dirty="0">
              <a:ln>
                <a:noFill/>
              </a:ln>
              <a:solidFill>
                <a:srgbClr val="5935DB"/>
              </a:solidFill>
              <a:effectLst/>
              <a:uLnTx/>
              <a:uFillTx/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441" name="제목 1">
            <a:extLst>
              <a:ext uri="{FF2B5EF4-FFF2-40B4-BE49-F238E27FC236}">
                <a16:creationId xmlns:a16="http://schemas.microsoft.com/office/drawing/2014/main" id="{1D3DE2C8-09DF-12DA-AB99-E27D1EDB2A50}"/>
              </a:ext>
            </a:extLst>
          </p:cNvPr>
          <p:cNvSpPr txBox="1">
            <a:spLocks/>
          </p:cNvSpPr>
          <p:nvPr/>
        </p:nvSpPr>
        <p:spPr>
          <a:xfrm>
            <a:off x="5732847" y="3836743"/>
            <a:ext cx="446075" cy="7553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1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800" b="1" i="0" u="none" strike="noStrike" kern="1200" cap="none" spc="-7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ExtraBold" panose="02000903000000020004" pitchFamily="50" charset="-127"/>
              </a:rPr>
              <a:t>녹취</a:t>
            </a:r>
            <a:endParaRPr kumimoji="0" lang="en-US" altLang="ko-KR" sz="800" b="1" i="0" u="none" strike="noStrike" kern="1200" cap="none" spc="-7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에스코어 드림 4 Regular" panose="020B0503030302020204" pitchFamily="34" charset="-127"/>
              <a:ea typeface="에스코어 드림 4 Regular" panose="020B0503030302020204" pitchFamily="34" charset="-127"/>
              <a:cs typeface="Pretendard ExtraBold" panose="02000903000000020004" pitchFamily="50" charset="-127"/>
            </a:endParaRPr>
          </a:p>
        </p:txBody>
      </p:sp>
      <p:sp>
        <p:nvSpPr>
          <p:cNvPr id="438" name="사각형: 둥근 모서리 437">
            <a:extLst>
              <a:ext uri="{FF2B5EF4-FFF2-40B4-BE49-F238E27FC236}">
                <a16:creationId xmlns:a16="http://schemas.microsoft.com/office/drawing/2014/main" id="{0E488056-531A-C70F-7C02-7BEEE906B7A8}"/>
              </a:ext>
            </a:extLst>
          </p:cNvPr>
          <p:cNvSpPr/>
          <p:nvPr/>
        </p:nvSpPr>
        <p:spPr>
          <a:xfrm flipV="1">
            <a:off x="6240776" y="3713989"/>
            <a:ext cx="438891" cy="977929"/>
          </a:xfrm>
          <a:prstGeom prst="roundRect">
            <a:avLst>
              <a:gd name="adj" fmla="val 3564"/>
            </a:avLst>
          </a:prstGeom>
          <a:noFill/>
          <a:ln w="6350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000" b="1" i="0" u="none" strike="noStrike" kern="0" cap="none" spc="-70" normalizeH="0" baseline="0" noProof="0" dirty="0">
              <a:ln>
                <a:noFill/>
              </a:ln>
              <a:solidFill>
                <a:srgbClr val="5935DB"/>
              </a:solidFill>
              <a:effectLst/>
              <a:uLnTx/>
              <a:uFillTx/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439" name="제목 1">
            <a:extLst>
              <a:ext uri="{FF2B5EF4-FFF2-40B4-BE49-F238E27FC236}">
                <a16:creationId xmlns:a16="http://schemas.microsoft.com/office/drawing/2014/main" id="{8C5385F5-5488-D137-391B-26D2A7A3F7EB}"/>
              </a:ext>
            </a:extLst>
          </p:cNvPr>
          <p:cNvSpPr txBox="1">
            <a:spLocks/>
          </p:cNvSpPr>
          <p:nvPr/>
        </p:nvSpPr>
        <p:spPr>
          <a:xfrm>
            <a:off x="6233594" y="3832926"/>
            <a:ext cx="446075" cy="7553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1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800" b="1" i="0" u="none" strike="noStrike" kern="1200" cap="none" spc="-7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ExtraBold" panose="02000903000000020004" pitchFamily="50" charset="-127"/>
              </a:rPr>
              <a:t>통합</a:t>
            </a:r>
            <a:r>
              <a:rPr kumimoji="0" lang="en-US" altLang="ko-KR" sz="800" b="1" i="0" u="none" strike="noStrike" kern="1200" cap="none" spc="-7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ExtraBold" panose="02000903000000020004" pitchFamily="50" charset="-127"/>
              </a:rPr>
              <a:t>DB</a:t>
            </a:r>
          </a:p>
        </p:txBody>
      </p:sp>
      <p:sp>
        <p:nvSpPr>
          <p:cNvPr id="436" name="사각형: 둥근 모서리 435">
            <a:extLst>
              <a:ext uri="{FF2B5EF4-FFF2-40B4-BE49-F238E27FC236}">
                <a16:creationId xmlns:a16="http://schemas.microsoft.com/office/drawing/2014/main" id="{C8EF029C-1D6B-5A56-BCDF-5DB1083A8865}"/>
              </a:ext>
            </a:extLst>
          </p:cNvPr>
          <p:cNvSpPr/>
          <p:nvPr/>
        </p:nvSpPr>
        <p:spPr>
          <a:xfrm flipV="1">
            <a:off x="5737060" y="2170861"/>
            <a:ext cx="675748" cy="313191"/>
          </a:xfrm>
          <a:prstGeom prst="roundRect">
            <a:avLst>
              <a:gd name="adj" fmla="val 2235"/>
            </a:avLst>
          </a:prstGeom>
          <a:noFill/>
          <a:ln w="6350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000" b="1" i="0" u="none" strike="noStrike" kern="0" cap="none" spc="-70" normalizeH="0" baseline="0" noProof="0" dirty="0">
              <a:ln>
                <a:noFill/>
              </a:ln>
              <a:solidFill>
                <a:srgbClr val="5935DB"/>
              </a:solidFill>
              <a:effectLst/>
              <a:uLnTx/>
              <a:uFillTx/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437" name="제목 1">
            <a:extLst>
              <a:ext uri="{FF2B5EF4-FFF2-40B4-BE49-F238E27FC236}">
                <a16:creationId xmlns:a16="http://schemas.microsoft.com/office/drawing/2014/main" id="{4A6D3CCB-ADDD-07E6-2160-9BDF693B88FA}"/>
              </a:ext>
            </a:extLst>
          </p:cNvPr>
          <p:cNvSpPr txBox="1">
            <a:spLocks/>
          </p:cNvSpPr>
          <p:nvPr/>
        </p:nvSpPr>
        <p:spPr>
          <a:xfrm>
            <a:off x="5557953" y="2190910"/>
            <a:ext cx="1019558" cy="2705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1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1" i="0" u="none" strike="noStrike" kern="1200" cap="none" spc="-7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ExtraBold" panose="02000903000000020004" pitchFamily="50" charset="-127"/>
              </a:rPr>
              <a:t>STT</a:t>
            </a:r>
          </a:p>
        </p:txBody>
      </p:sp>
      <p:sp>
        <p:nvSpPr>
          <p:cNvPr id="434" name="사각형: 둥근 모서리 433">
            <a:extLst>
              <a:ext uri="{FF2B5EF4-FFF2-40B4-BE49-F238E27FC236}">
                <a16:creationId xmlns:a16="http://schemas.microsoft.com/office/drawing/2014/main" id="{66C5FF9B-A7A4-FE5E-6F9F-1E4FE6718888}"/>
              </a:ext>
            </a:extLst>
          </p:cNvPr>
          <p:cNvSpPr/>
          <p:nvPr/>
        </p:nvSpPr>
        <p:spPr>
          <a:xfrm flipV="1">
            <a:off x="5737058" y="2554999"/>
            <a:ext cx="675748" cy="313191"/>
          </a:xfrm>
          <a:prstGeom prst="roundRect">
            <a:avLst>
              <a:gd name="adj" fmla="val 2235"/>
            </a:avLst>
          </a:prstGeom>
          <a:noFill/>
          <a:ln w="6350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000" b="1" i="0" u="none" strike="noStrike" kern="0" cap="none" spc="-70" normalizeH="0" baseline="0" noProof="0" dirty="0">
              <a:ln>
                <a:noFill/>
              </a:ln>
              <a:solidFill>
                <a:srgbClr val="5935DB"/>
              </a:solidFill>
              <a:effectLst/>
              <a:uLnTx/>
              <a:uFillTx/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435" name="제목 1">
            <a:extLst>
              <a:ext uri="{FF2B5EF4-FFF2-40B4-BE49-F238E27FC236}">
                <a16:creationId xmlns:a16="http://schemas.microsoft.com/office/drawing/2014/main" id="{2C5977F5-1792-F404-E5BD-60A41225F531}"/>
              </a:ext>
            </a:extLst>
          </p:cNvPr>
          <p:cNvSpPr txBox="1">
            <a:spLocks/>
          </p:cNvSpPr>
          <p:nvPr/>
        </p:nvSpPr>
        <p:spPr>
          <a:xfrm>
            <a:off x="5557953" y="2575048"/>
            <a:ext cx="1019558" cy="2705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1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1" i="0" u="none" strike="noStrike" kern="1200" cap="none" spc="-7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ExtraBold" panose="02000903000000020004" pitchFamily="50" charset="-127"/>
              </a:rPr>
              <a:t>NLU</a:t>
            </a:r>
          </a:p>
        </p:txBody>
      </p:sp>
      <p:sp>
        <p:nvSpPr>
          <p:cNvPr id="432" name="사각형: 둥근 모서리 431">
            <a:extLst>
              <a:ext uri="{FF2B5EF4-FFF2-40B4-BE49-F238E27FC236}">
                <a16:creationId xmlns:a16="http://schemas.microsoft.com/office/drawing/2014/main" id="{335ABB95-06AD-DEB1-92B7-E9D8F7688943}"/>
              </a:ext>
            </a:extLst>
          </p:cNvPr>
          <p:cNvSpPr/>
          <p:nvPr/>
        </p:nvSpPr>
        <p:spPr>
          <a:xfrm flipV="1">
            <a:off x="5737058" y="2935023"/>
            <a:ext cx="675748" cy="313191"/>
          </a:xfrm>
          <a:prstGeom prst="roundRect">
            <a:avLst>
              <a:gd name="adj" fmla="val 2235"/>
            </a:avLst>
          </a:prstGeom>
          <a:noFill/>
          <a:ln w="6350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000" b="1" i="0" u="none" strike="noStrike" kern="0" cap="none" spc="-70" normalizeH="0" baseline="0" noProof="0" dirty="0">
              <a:ln>
                <a:noFill/>
              </a:ln>
              <a:solidFill>
                <a:srgbClr val="5935DB"/>
              </a:solidFill>
              <a:effectLst/>
              <a:uLnTx/>
              <a:uFillTx/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433" name="제목 1">
            <a:extLst>
              <a:ext uri="{FF2B5EF4-FFF2-40B4-BE49-F238E27FC236}">
                <a16:creationId xmlns:a16="http://schemas.microsoft.com/office/drawing/2014/main" id="{8FF6EA07-5813-0E7C-671E-F4551E119F2F}"/>
              </a:ext>
            </a:extLst>
          </p:cNvPr>
          <p:cNvSpPr txBox="1">
            <a:spLocks/>
          </p:cNvSpPr>
          <p:nvPr/>
        </p:nvSpPr>
        <p:spPr>
          <a:xfrm>
            <a:off x="5557953" y="2955072"/>
            <a:ext cx="1019558" cy="2705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1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1" i="0" u="none" strike="noStrike" kern="1200" cap="none" spc="-7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ExtraBold" panose="02000903000000020004" pitchFamily="50" charset="-127"/>
              </a:rPr>
              <a:t>TTS</a:t>
            </a:r>
          </a:p>
        </p:txBody>
      </p:sp>
      <p:sp>
        <p:nvSpPr>
          <p:cNvPr id="430" name="사각형: 둥근 모서리 429">
            <a:extLst>
              <a:ext uri="{FF2B5EF4-FFF2-40B4-BE49-F238E27FC236}">
                <a16:creationId xmlns:a16="http://schemas.microsoft.com/office/drawing/2014/main" id="{3FA8CB62-CC77-574A-95A6-84D14726F685}"/>
              </a:ext>
            </a:extLst>
          </p:cNvPr>
          <p:cNvSpPr/>
          <p:nvPr/>
        </p:nvSpPr>
        <p:spPr>
          <a:xfrm flipV="1">
            <a:off x="4264239" y="2549924"/>
            <a:ext cx="700982" cy="313191"/>
          </a:xfrm>
          <a:prstGeom prst="roundRect">
            <a:avLst>
              <a:gd name="adj" fmla="val 2235"/>
            </a:avLst>
          </a:prstGeom>
          <a:solidFill>
            <a:schemeClr val="bg1"/>
          </a:solidFill>
          <a:ln w="6350" cap="flat" cmpd="sng" algn="ctr">
            <a:solidFill>
              <a:srgbClr val="214E9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000" b="1" i="0" u="none" strike="noStrike" kern="0" cap="none" spc="-70" normalizeH="0" baseline="0" noProof="0" dirty="0">
              <a:ln>
                <a:noFill/>
              </a:ln>
              <a:solidFill>
                <a:srgbClr val="5935DB"/>
              </a:solidFill>
              <a:effectLst/>
              <a:uLnTx/>
              <a:uFillTx/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431" name="제목 1">
            <a:extLst>
              <a:ext uri="{FF2B5EF4-FFF2-40B4-BE49-F238E27FC236}">
                <a16:creationId xmlns:a16="http://schemas.microsoft.com/office/drawing/2014/main" id="{905503AC-ECF5-8413-E1E9-81C7FE3DC727}"/>
              </a:ext>
            </a:extLst>
          </p:cNvPr>
          <p:cNvSpPr txBox="1">
            <a:spLocks/>
          </p:cNvSpPr>
          <p:nvPr/>
        </p:nvSpPr>
        <p:spPr>
          <a:xfrm>
            <a:off x="4269725" y="2575458"/>
            <a:ext cx="700982" cy="2705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1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1" i="0" u="none" strike="noStrike" kern="1200" cap="none" spc="-7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ExtraBold" panose="02000903000000020004" pitchFamily="50" charset="-127"/>
              </a:rPr>
              <a:t>BOT </a:t>
            </a:r>
            <a:r>
              <a:rPr kumimoji="0" lang="ko-KR" altLang="en-US" sz="800" b="1" i="0" u="none" strike="noStrike" kern="1200" cap="none" spc="-7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ExtraBold" panose="02000903000000020004" pitchFamily="50" charset="-127"/>
              </a:rPr>
              <a:t>서버</a:t>
            </a:r>
            <a:endParaRPr kumimoji="0" lang="en-US" altLang="ko-KR" sz="800" b="1" i="0" u="none" strike="noStrike" kern="1200" cap="none" spc="-7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에스코어 드림 4 Regular" panose="020B0503030302020204" pitchFamily="34" charset="-127"/>
              <a:ea typeface="에스코어 드림 4 Regular" panose="020B0503030302020204" pitchFamily="34" charset="-127"/>
              <a:cs typeface="Pretendard ExtraBold" panose="02000903000000020004" pitchFamily="50" charset="-127"/>
            </a:endParaRPr>
          </a:p>
        </p:txBody>
      </p:sp>
      <p:sp>
        <p:nvSpPr>
          <p:cNvPr id="428" name="사각형: 둥근 모서리 427">
            <a:extLst>
              <a:ext uri="{FF2B5EF4-FFF2-40B4-BE49-F238E27FC236}">
                <a16:creationId xmlns:a16="http://schemas.microsoft.com/office/drawing/2014/main" id="{EB72C67F-7730-F655-0CBE-CB6330F4FB98}"/>
              </a:ext>
            </a:extLst>
          </p:cNvPr>
          <p:cNvSpPr/>
          <p:nvPr/>
        </p:nvSpPr>
        <p:spPr>
          <a:xfrm flipV="1">
            <a:off x="4963821" y="2934243"/>
            <a:ext cx="700982" cy="313191"/>
          </a:xfrm>
          <a:prstGeom prst="roundRect">
            <a:avLst>
              <a:gd name="adj" fmla="val 2235"/>
            </a:avLst>
          </a:prstGeom>
          <a:solidFill>
            <a:schemeClr val="bg1"/>
          </a:solidFill>
          <a:ln w="6350" cap="flat" cmpd="sng" algn="ctr">
            <a:solidFill>
              <a:srgbClr val="0F937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000" b="1" i="0" u="none" strike="noStrike" kern="0" cap="none" spc="-70" normalizeH="0" baseline="0" noProof="0" dirty="0">
              <a:ln>
                <a:noFill/>
              </a:ln>
              <a:solidFill>
                <a:srgbClr val="5935DB"/>
              </a:solidFill>
              <a:effectLst/>
              <a:uLnTx/>
              <a:uFillTx/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429" name="제목 1">
            <a:extLst>
              <a:ext uri="{FF2B5EF4-FFF2-40B4-BE49-F238E27FC236}">
                <a16:creationId xmlns:a16="http://schemas.microsoft.com/office/drawing/2014/main" id="{9E392099-53BC-574B-6023-F34D7115FF00}"/>
              </a:ext>
            </a:extLst>
          </p:cNvPr>
          <p:cNvSpPr txBox="1">
            <a:spLocks/>
          </p:cNvSpPr>
          <p:nvPr/>
        </p:nvSpPr>
        <p:spPr>
          <a:xfrm>
            <a:off x="4949280" y="2953221"/>
            <a:ext cx="730806" cy="2705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1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800" b="1" i="0" u="none" strike="noStrike" kern="1200" cap="none" spc="-70" normalizeH="0" baseline="0" noProof="0" dirty="0" err="1">
                <a:ln>
                  <a:noFill/>
                </a:ln>
                <a:solidFill>
                  <a:srgbClr val="0F9377"/>
                </a:soli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ExtraBold" panose="02000903000000020004" pitchFamily="50" charset="-127"/>
              </a:rPr>
              <a:t>기간계</a:t>
            </a:r>
            <a:r>
              <a:rPr kumimoji="0" lang="ko-KR" altLang="en-US" sz="800" b="1" i="0" u="none" strike="noStrike" kern="1200" cap="none" spc="-70" normalizeH="0" baseline="0" noProof="0" dirty="0">
                <a:ln>
                  <a:noFill/>
                </a:ln>
                <a:solidFill>
                  <a:srgbClr val="0F9377"/>
                </a:soli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ExtraBold" panose="02000903000000020004" pitchFamily="50" charset="-127"/>
              </a:rPr>
              <a:t> 연동</a:t>
            </a:r>
            <a:endParaRPr kumimoji="0" lang="en-US" altLang="ko-KR" sz="800" b="1" i="0" u="none" strike="noStrike" kern="1200" cap="none" spc="-70" normalizeH="0" baseline="0" noProof="0" dirty="0">
              <a:ln>
                <a:noFill/>
              </a:ln>
              <a:solidFill>
                <a:srgbClr val="0F9377"/>
              </a:solidFill>
              <a:effectLst/>
              <a:uLnTx/>
              <a:uFillTx/>
              <a:latin typeface="에스코어 드림 4 Regular" panose="020B0503030302020204" pitchFamily="34" charset="-127"/>
              <a:ea typeface="에스코어 드림 4 Regular" panose="020B0503030302020204" pitchFamily="34" charset="-127"/>
              <a:cs typeface="Pretendard ExtraBold" panose="02000903000000020004" pitchFamily="50" charset="-127"/>
            </a:endParaRPr>
          </a:p>
        </p:txBody>
      </p:sp>
      <p:sp>
        <p:nvSpPr>
          <p:cNvPr id="426" name="사각형: 둥근 모서리 425">
            <a:extLst>
              <a:ext uri="{FF2B5EF4-FFF2-40B4-BE49-F238E27FC236}">
                <a16:creationId xmlns:a16="http://schemas.microsoft.com/office/drawing/2014/main" id="{6FD178E2-E639-D11D-C322-5DFC41B887EC}"/>
              </a:ext>
            </a:extLst>
          </p:cNvPr>
          <p:cNvSpPr/>
          <p:nvPr/>
        </p:nvSpPr>
        <p:spPr>
          <a:xfrm flipV="1">
            <a:off x="6493177" y="2554736"/>
            <a:ext cx="700982" cy="313191"/>
          </a:xfrm>
          <a:prstGeom prst="roundRect">
            <a:avLst>
              <a:gd name="adj" fmla="val 2235"/>
            </a:avLst>
          </a:prstGeom>
          <a:noFill/>
          <a:ln w="6350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000" b="1" i="0" u="none" strike="noStrike" kern="0" cap="none" spc="-70" normalizeH="0" baseline="0" noProof="0" dirty="0">
              <a:ln>
                <a:noFill/>
              </a:ln>
              <a:solidFill>
                <a:srgbClr val="5935DB"/>
              </a:solidFill>
              <a:effectLst/>
              <a:uLnTx/>
              <a:uFillTx/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427" name="제목 1">
            <a:extLst>
              <a:ext uri="{FF2B5EF4-FFF2-40B4-BE49-F238E27FC236}">
                <a16:creationId xmlns:a16="http://schemas.microsoft.com/office/drawing/2014/main" id="{884630A6-735A-4E2B-2813-37236E5D723B}"/>
              </a:ext>
            </a:extLst>
          </p:cNvPr>
          <p:cNvSpPr txBox="1">
            <a:spLocks/>
          </p:cNvSpPr>
          <p:nvPr/>
        </p:nvSpPr>
        <p:spPr>
          <a:xfrm>
            <a:off x="6364711" y="2574785"/>
            <a:ext cx="968718" cy="2705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1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800" b="1" i="0" u="none" strike="noStrike" kern="1200" cap="none" spc="-7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ExtraBold" panose="02000903000000020004" pitchFamily="50" charset="-127"/>
              </a:rPr>
              <a:t>대화 디자이너</a:t>
            </a:r>
            <a:endParaRPr kumimoji="0" lang="en-US" altLang="ko-KR" sz="800" b="1" i="0" u="none" strike="noStrike" kern="1200" cap="none" spc="-7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에스코어 드림 4 Regular" panose="020B0503030302020204" pitchFamily="34" charset="-127"/>
              <a:ea typeface="에스코어 드림 4 Regular" panose="020B0503030302020204" pitchFamily="34" charset="-127"/>
              <a:cs typeface="Pretendard ExtraBold" panose="02000903000000020004" pitchFamily="50" charset="-127"/>
            </a:endParaRPr>
          </a:p>
        </p:txBody>
      </p:sp>
      <p:sp>
        <p:nvSpPr>
          <p:cNvPr id="424" name="사각형: 둥근 모서리 423">
            <a:extLst>
              <a:ext uri="{FF2B5EF4-FFF2-40B4-BE49-F238E27FC236}">
                <a16:creationId xmlns:a16="http://schemas.microsoft.com/office/drawing/2014/main" id="{DDA0AADA-D53C-E5BB-713C-CA39181A36BD}"/>
              </a:ext>
            </a:extLst>
          </p:cNvPr>
          <p:cNvSpPr/>
          <p:nvPr/>
        </p:nvSpPr>
        <p:spPr>
          <a:xfrm flipV="1">
            <a:off x="6497596" y="2938950"/>
            <a:ext cx="700982" cy="313191"/>
          </a:xfrm>
          <a:prstGeom prst="roundRect">
            <a:avLst>
              <a:gd name="adj" fmla="val 2235"/>
            </a:avLst>
          </a:prstGeom>
          <a:noFill/>
          <a:ln w="6350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000" b="1" i="0" u="none" strike="noStrike" kern="0" cap="none" spc="-70" normalizeH="0" baseline="0" noProof="0" dirty="0">
              <a:ln>
                <a:noFill/>
              </a:ln>
              <a:solidFill>
                <a:srgbClr val="5935DB"/>
              </a:solidFill>
              <a:effectLst/>
              <a:uLnTx/>
              <a:uFillTx/>
              <a:latin typeface="에스코어 드림 4 Regular" panose="020B0503030302020204" pitchFamily="34" charset="-127"/>
              <a:ea typeface="에스코어 드림 4 Regular" panose="020B0503030302020204" pitchFamily="34" charset="-127"/>
            </a:endParaRPr>
          </a:p>
        </p:txBody>
      </p:sp>
      <p:sp>
        <p:nvSpPr>
          <p:cNvPr id="425" name="제목 1">
            <a:extLst>
              <a:ext uri="{FF2B5EF4-FFF2-40B4-BE49-F238E27FC236}">
                <a16:creationId xmlns:a16="http://schemas.microsoft.com/office/drawing/2014/main" id="{2333ED06-C028-6630-3C60-F9099761F53C}"/>
              </a:ext>
            </a:extLst>
          </p:cNvPr>
          <p:cNvSpPr txBox="1">
            <a:spLocks/>
          </p:cNvSpPr>
          <p:nvPr/>
        </p:nvSpPr>
        <p:spPr>
          <a:xfrm>
            <a:off x="6554962" y="2958999"/>
            <a:ext cx="590847" cy="2705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1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800" b="1" i="0" u="none" strike="noStrike" kern="1200" cap="none" spc="-7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ExtraBold" panose="02000903000000020004" pitchFamily="50" charset="-127"/>
              </a:rPr>
              <a:t>지식</a:t>
            </a:r>
            <a:r>
              <a:rPr kumimoji="0" lang="en-US" altLang="ko-KR" sz="800" b="1" i="0" u="none" strike="noStrike" kern="1200" cap="none" spc="-7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에스코어 드림 4 Regular" panose="020B0503030302020204" pitchFamily="34" charset="-127"/>
                <a:ea typeface="에스코어 드림 4 Regular" panose="020B0503030302020204" pitchFamily="34" charset="-127"/>
                <a:cs typeface="Pretendard ExtraBold" panose="02000903000000020004" pitchFamily="50" charset="-127"/>
              </a:rPr>
              <a:t>DB</a:t>
            </a: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3CD1EA83-F1E7-A684-1B4F-711FA254469C}"/>
              </a:ext>
            </a:extLst>
          </p:cNvPr>
          <p:cNvSpPr/>
          <p:nvPr/>
        </p:nvSpPr>
        <p:spPr>
          <a:xfrm>
            <a:off x="8804263" y="142194"/>
            <a:ext cx="836768" cy="15388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  <a:scene3d>
              <a:camera prst="orthographicFront"/>
              <a:lightRig rig="threePt" dir="t"/>
            </a:scene3d>
            <a:sp3d/>
          </a:bodyPr>
          <a:lstStyle/>
          <a:p>
            <a:pPr algn="r" defTabSz="995690"/>
            <a:r>
              <a:rPr lang="en-US" altLang="ko-KR" sz="1000" b="1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Ⅰ. </a:t>
            </a:r>
            <a:r>
              <a:rPr lang="ko-KR" altLang="en-US" sz="1000" b="1" spc="-5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브리지텍</a:t>
            </a:r>
            <a:r>
              <a:rPr lang="ko-KR" altLang="en-US" sz="1000" b="1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소개</a:t>
            </a:r>
          </a:p>
        </p:txBody>
      </p:sp>
    </p:spTree>
    <p:extLst>
      <p:ext uri="{BB962C8B-B14F-4D97-AF65-F5344CB8AC3E}">
        <p14:creationId xmlns:p14="http://schemas.microsoft.com/office/powerpoint/2010/main" val="6463310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C76B12-C137-BB5E-E802-2FCCA7498A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그림 37">
            <a:extLst>
              <a:ext uri="{FF2B5EF4-FFF2-40B4-BE49-F238E27FC236}">
                <a16:creationId xmlns:a16="http://schemas.microsoft.com/office/drawing/2014/main" id="{CF7F4427-041F-EB1D-1864-6A1CC32971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793" r="6207"/>
          <a:stretch/>
        </p:blipFill>
        <p:spPr>
          <a:xfrm>
            <a:off x="950" y="0"/>
            <a:ext cx="9904413" cy="6858000"/>
          </a:xfrm>
          <a:prstGeom prst="rect">
            <a:avLst/>
          </a:prstGeom>
        </p:spPr>
      </p:pic>
      <p:sp>
        <p:nvSpPr>
          <p:cNvPr id="39" name="직사각형 38">
            <a:extLst>
              <a:ext uri="{FF2B5EF4-FFF2-40B4-BE49-F238E27FC236}">
                <a16:creationId xmlns:a16="http://schemas.microsoft.com/office/drawing/2014/main" id="{AA3DD965-0064-298C-6FCF-D35DE575780E}"/>
              </a:ext>
            </a:extLst>
          </p:cNvPr>
          <p:cNvSpPr/>
          <p:nvPr/>
        </p:nvSpPr>
        <p:spPr>
          <a:xfrm>
            <a:off x="-12728" y="0"/>
            <a:ext cx="9917141" cy="6858000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b="1" spc="-150" dirty="0">
              <a:ea typeface="Pretendard" panose="02000503000000020004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9F0C7A-D29B-0A04-6779-AFC981DB25C1}"/>
              </a:ext>
            </a:extLst>
          </p:cNvPr>
          <p:cNvSpPr txBox="1"/>
          <p:nvPr/>
        </p:nvSpPr>
        <p:spPr>
          <a:xfrm>
            <a:off x="0" y="1533114"/>
            <a:ext cx="9904413" cy="620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54444"/>
            <a:r>
              <a:rPr lang="en-US" altLang="ko-KR" sz="3430" b="1" dirty="0"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Contents</a:t>
            </a:r>
            <a:endParaRPr lang="ko-KR" altLang="en-US" sz="3430" b="1" dirty="0">
              <a:solidFill>
                <a:schemeClr val="bg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12" name="육각형 11">
            <a:extLst>
              <a:ext uri="{FF2B5EF4-FFF2-40B4-BE49-F238E27FC236}">
                <a16:creationId xmlns:a16="http://schemas.microsoft.com/office/drawing/2014/main" id="{E6899C6D-86C6-AB22-148D-F7F8B95CD0EF}"/>
              </a:ext>
            </a:extLst>
          </p:cNvPr>
          <p:cNvSpPr/>
          <p:nvPr/>
        </p:nvSpPr>
        <p:spPr>
          <a:xfrm rot="16200000">
            <a:off x="4382442" y="2738812"/>
            <a:ext cx="1160257" cy="1030054"/>
          </a:xfrm>
          <a:prstGeom prst="hexagon">
            <a:avLst/>
          </a:prstGeom>
          <a:solidFill>
            <a:srgbClr val="525252"/>
          </a:solidFill>
          <a:ln w="762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57200" latinLnBrk="0"/>
            <a:endParaRPr lang="ko-KR" altLang="en-US" sz="2400" kern="0" dirty="0">
              <a:solidFill>
                <a:prstClr val="white"/>
              </a:solidFill>
              <a:latin typeface="KoPub돋움체 Light"/>
              <a:ea typeface="KoPub돋움체 Ligh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496661D-D1B4-1A33-4A74-9F6DDB89211D}"/>
              </a:ext>
            </a:extLst>
          </p:cNvPr>
          <p:cNvSpPr txBox="1"/>
          <p:nvPr/>
        </p:nvSpPr>
        <p:spPr>
          <a:xfrm>
            <a:off x="4703364" y="3045388"/>
            <a:ext cx="518412" cy="677108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/>
          <a:p>
            <a:pPr algn="ctr" defTabSz="914400" latinLnBrk="0">
              <a:defRPr/>
            </a:pPr>
            <a:r>
              <a:rPr lang="en-US" altLang="ko-KR" sz="4400" kern="0" spc="-70" dirty="0">
                <a:ln>
                  <a:solidFill>
                    <a:srgbClr val="5B9BD5">
                      <a:alpha val="0"/>
                    </a:srgbClr>
                  </a:solidFill>
                </a:ln>
                <a:solidFill>
                  <a:prstClr val="white"/>
                </a:solidFill>
                <a:latin typeface="KoPub바탕체 Bold" panose="02020603020101020101" pitchFamily="18" charset="-127"/>
                <a:ea typeface="KoPub바탕체 Bold" panose="02020603020101020101" pitchFamily="18" charset="-127"/>
              </a:rPr>
              <a:t>Ⅱ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F5B81F-44EA-E15C-5665-F0BE7ECE8D63}"/>
              </a:ext>
            </a:extLst>
          </p:cNvPr>
          <p:cNvSpPr txBox="1"/>
          <p:nvPr/>
        </p:nvSpPr>
        <p:spPr>
          <a:xfrm>
            <a:off x="4664158" y="2988279"/>
            <a:ext cx="598737" cy="890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dist" defTabSz="457200" latinLnBrk="0"/>
            <a:r>
              <a:rPr lang="en-US" altLang="ko-KR" sz="700" kern="0" spc="200" dirty="0">
                <a:ln>
                  <a:solidFill>
                    <a:srgbClr val="64768C">
                      <a:alpha val="0"/>
                    </a:srgbClr>
                  </a:solidFill>
                </a:ln>
                <a:solidFill>
                  <a:prstClr val="white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CHAPTER</a:t>
            </a:r>
            <a:endParaRPr lang="en-US" altLang="ko-KR" sz="700" kern="0" dirty="0">
              <a:ln>
                <a:solidFill>
                  <a:srgbClr val="64768C">
                    <a:alpha val="0"/>
                  </a:srgbClr>
                </a:solidFill>
              </a:ln>
              <a:solidFill>
                <a:prstClr val="white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C45DF196-DE48-9E27-7D2F-2297EE9D5E5A}"/>
              </a:ext>
            </a:extLst>
          </p:cNvPr>
          <p:cNvCxnSpPr>
            <a:cxnSpLocks/>
          </p:cNvCxnSpPr>
          <p:nvPr/>
        </p:nvCxnSpPr>
        <p:spPr>
          <a:xfrm>
            <a:off x="4689460" y="3097517"/>
            <a:ext cx="543594" cy="0"/>
          </a:xfrm>
          <a:prstGeom prst="line">
            <a:avLst/>
          </a:prstGeom>
          <a:noFill/>
          <a:ln w="6350" cap="flat" cmpd="sng" algn="ctr">
            <a:solidFill>
              <a:srgbClr val="EBEBFF"/>
            </a:solidFill>
            <a:prstDash val="solid"/>
            <a:miter lim="800000"/>
          </a:ln>
          <a:effectLst/>
        </p:spPr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5ECD1157-4339-4D52-75CA-4C05E24E01C5}"/>
              </a:ext>
            </a:extLst>
          </p:cNvPr>
          <p:cNvCxnSpPr>
            <a:cxnSpLocks/>
          </p:cNvCxnSpPr>
          <p:nvPr/>
        </p:nvCxnSpPr>
        <p:spPr>
          <a:xfrm>
            <a:off x="4689460" y="2957571"/>
            <a:ext cx="543594" cy="0"/>
          </a:xfrm>
          <a:prstGeom prst="line">
            <a:avLst/>
          </a:prstGeom>
          <a:noFill/>
          <a:ln w="6350" cap="flat" cmpd="sng" algn="ctr">
            <a:solidFill>
              <a:srgbClr val="EBEBFF"/>
            </a:solidFill>
            <a:prstDash val="solid"/>
            <a:miter lim="800000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C4545CE-5B77-FD43-9BD1-6EB2B3433596}"/>
              </a:ext>
            </a:extLst>
          </p:cNvPr>
          <p:cNvSpPr txBox="1"/>
          <p:nvPr/>
        </p:nvSpPr>
        <p:spPr>
          <a:xfrm>
            <a:off x="4091604" y="4269377"/>
            <a:ext cx="1708475" cy="3077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L="162000" indent="-162000">
              <a:spcAft>
                <a:spcPts val="300"/>
              </a:spcAft>
              <a:buAutoNum type="arabicPeriod"/>
              <a:defRPr sz="900" spc="-6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defRPr>
            </a:lvl1pPr>
          </a:lstStyle>
          <a:p>
            <a:pPr marL="0" indent="0" algn="ctr" defTabSz="914400">
              <a:spcAft>
                <a:spcPts val="0"/>
              </a:spcAft>
              <a:buFontTx/>
              <a:buNone/>
              <a:defRPr/>
            </a:pPr>
            <a:r>
              <a:rPr lang="en-US" altLang="ko-KR" sz="2000" b="1" spc="-150" dirty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prstClr val="white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IPRON</a:t>
            </a:r>
            <a:r>
              <a:rPr lang="ko-KR" altLang="en-US" sz="2000" b="1" spc="-150" dirty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prstClr val="white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특장점</a:t>
            </a:r>
          </a:p>
        </p:txBody>
      </p:sp>
      <p:pic>
        <p:nvPicPr>
          <p:cNvPr id="35" name="그림 34">
            <a:extLst>
              <a:ext uri="{FF2B5EF4-FFF2-40B4-BE49-F238E27FC236}">
                <a16:creationId xmlns:a16="http://schemas.microsoft.com/office/drawing/2014/main" id="{D7F33F5F-FDE7-3E31-9FE4-F23271DF49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345" y="403860"/>
            <a:ext cx="1468752" cy="29718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6E773CB-7DD3-097E-E73F-6755BB2F9760}"/>
              </a:ext>
            </a:extLst>
          </p:cNvPr>
          <p:cNvSpPr txBox="1"/>
          <p:nvPr/>
        </p:nvSpPr>
        <p:spPr>
          <a:xfrm>
            <a:off x="5924798" y="181098"/>
            <a:ext cx="39395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4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Pretendard" panose="02000503000000020004" pitchFamily="50" charset="-127"/>
                <a:ea typeface="Pretendard" panose="02000503000000020004" pitchFamily="50" charset="-127"/>
              </a:rPr>
              <a:t>Software for the Future of customer service</a:t>
            </a:r>
            <a:endParaRPr lang="ko-KR" altLang="en-US" sz="1400" b="1" dirty="0">
              <a:solidFill>
                <a:schemeClr val="tx1">
                  <a:lumMod val="50000"/>
                  <a:lumOff val="50000"/>
                </a:schemeClr>
              </a:solidFill>
              <a:latin typeface="Pretendard" panose="02000503000000020004" pitchFamily="50" charset="-127"/>
              <a:ea typeface="Pretendard" panose="02000503000000020004" pitchFamily="50" charset="-127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E31A63A-A860-2284-4497-61DE82AD9ABE}"/>
              </a:ext>
            </a:extLst>
          </p:cNvPr>
          <p:cNvSpPr txBox="1"/>
          <p:nvPr/>
        </p:nvSpPr>
        <p:spPr>
          <a:xfrm>
            <a:off x="8614317" y="6493231"/>
            <a:ext cx="125526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000" dirty="0">
                <a:solidFill>
                  <a:schemeClr val="bg1">
                    <a:lumMod val="75000"/>
                  </a:schemeClr>
                </a:solidFill>
                <a:effectLst/>
                <a:latin typeface="Pretendard" panose="02000503000000020004" pitchFamily="50" charset="-127"/>
                <a:ea typeface="Pretendard" panose="02000503000000020004" pitchFamily="50" charset="-127"/>
              </a:rPr>
              <a:t>©</a:t>
            </a:r>
            <a:r>
              <a:rPr lang="en-US" altLang="ko-KR" sz="1000" dirty="0" err="1">
                <a:solidFill>
                  <a:schemeClr val="bg1">
                    <a:lumMod val="75000"/>
                  </a:schemeClr>
                </a:solidFill>
                <a:effectLst/>
                <a:latin typeface="Pretendard" panose="02000503000000020004" pitchFamily="50" charset="-127"/>
                <a:ea typeface="Pretendard" panose="02000503000000020004" pitchFamily="50" charset="-127"/>
              </a:rPr>
              <a:t>Bridgetec</a:t>
            </a:r>
            <a:r>
              <a:rPr lang="en-US" altLang="ko-KR" sz="1000" dirty="0">
                <a:solidFill>
                  <a:schemeClr val="bg1">
                    <a:lumMod val="75000"/>
                  </a:schemeClr>
                </a:solidFill>
                <a:effectLst/>
                <a:latin typeface="Pretendard" panose="02000503000000020004" pitchFamily="50" charset="-127"/>
                <a:ea typeface="Pretendard" panose="02000503000000020004" pitchFamily="50" charset="-127"/>
              </a:rPr>
              <a:t> Corp.</a:t>
            </a:r>
            <a:endParaRPr lang="ko-KR" altLang="en-US" sz="1000" dirty="0">
              <a:solidFill>
                <a:schemeClr val="bg1">
                  <a:lumMod val="75000"/>
                </a:schemeClr>
              </a:solidFill>
              <a:latin typeface="Pretendard" panose="02000503000000020004" pitchFamily="50" charset="-127"/>
              <a:ea typeface="Pretendard" panose="0200050300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736736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AD50D3-AD1D-0556-13D3-067CD8DE38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Box 96">
            <a:extLst>
              <a:ext uri="{FF2B5EF4-FFF2-40B4-BE49-F238E27FC236}">
                <a16:creationId xmlns:a16="http://schemas.microsoft.com/office/drawing/2014/main" id="{A3223ABE-3DDE-B648-3A3B-29428651FBC3}"/>
              </a:ext>
            </a:extLst>
          </p:cNvPr>
          <p:cNvSpPr txBox="1"/>
          <p:nvPr/>
        </p:nvSpPr>
        <p:spPr>
          <a:xfrm>
            <a:off x="344488" y="852213"/>
            <a:ext cx="917006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914400" latinLnBrk="0">
              <a:defRPr/>
            </a:pPr>
            <a:r>
              <a:rPr lang="ko-KR" altLang="en-US" sz="2000" b="1" kern="0" spc="-60" dirty="0">
                <a:solidFill>
                  <a:srgbClr val="033E78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브리지텍이 원천기술을 보유한 </a:t>
            </a:r>
            <a:r>
              <a:rPr lang="en-US" altLang="ko-KR" sz="2000" b="1" kern="0" spc="-60" dirty="0">
                <a:solidFill>
                  <a:srgbClr val="033E78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IPCC </a:t>
            </a:r>
            <a:r>
              <a:rPr lang="ko-KR" altLang="en-US" sz="2000" b="1" kern="0" spc="-60" dirty="0">
                <a:solidFill>
                  <a:srgbClr val="033E78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솔루션</a:t>
            </a:r>
            <a:endParaRPr lang="en-US" altLang="ko-KR" sz="2000" b="1" kern="0" spc="-60" dirty="0">
              <a:solidFill>
                <a:srgbClr val="033E78"/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</a:endParaRPr>
          </a:p>
          <a:p>
            <a:pPr lvl="0" algn="ctr" defTabSz="914400" latinLnBrk="0">
              <a:defRPr/>
            </a:pPr>
            <a:r>
              <a:rPr lang="en-US" altLang="ko-KR" sz="2000" b="1" kern="0" spc="-60" dirty="0">
                <a:solidFill>
                  <a:srgbClr val="033E78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IPRON</a:t>
            </a:r>
            <a:r>
              <a:rPr lang="ko-KR" altLang="en-US" sz="2000" b="1" kern="0" spc="-60" dirty="0">
                <a:solidFill>
                  <a:srgbClr val="033E78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은 </a:t>
            </a:r>
            <a:r>
              <a:rPr lang="en-US" altLang="ko-KR" sz="2000" b="1" kern="0" spc="-60" dirty="0">
                <a:solidFill>
                  <a:srgbClr val="033E78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ALL IP</a:t>
            </a:r>
            <a:r>
              <a:rPr lang="ko-KR" altLang="en-US" sz="2000" b="1" kern="0" spc="-60" dirty="0">
                <a:solidFill>
                  <a:srgbClr val="033E78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기반의 통합 커뮤니티 시스템</a:t>
            </a:r>
          </a:p>
        </p:txBody>
      </p:sp>
      <p:sp>
        <p:nvSpPr>
          <p:cNvPr id="8" name="제목 1">
            <a:extLst>
              <a:ext uri="{FF2B5EF4-FFF2-40B4-BE49-F238E27FC236}">
                <a16:creationId xmlns:a16="http://schemas.microsoft.com/office/drawing/2014/main" id="{8580007E-5944-589B-3C6C-3A0508A0FE56}"/>
              </a:ext>
            </a:extLst>
          </p:cNvPr>
          <p:cNvSpPr txBox="1">
            <a:spLocks/>
          </p:cNvSpPr>
          <p:nvPr/>
        </p:nvSpPr>
        <p:spPr>
          <a:xfrm>
            <a:off x="348111" y="324881"/>
            <a:ext cx="3415963" cy="4868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8000"/>
              </a:lnSpc>
            </a:pPr>
            <a:r>
              <a:rPr lang="en-US" altLang="ko-KR" sz="1800" b="1" dirty="0">
                <a:solidFill>
                  <a:srgbClr val="033E78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Pretendard ExtraBold" panose="02000903000000020004" pitchFamily="50" charset="-127"/>
              </a:rPr>
              <a:t>IPRON </a:t>
            </a:r>
            <a:r>
              <a:rPr lang="ko-KR" altLang="en-US" sz="1800" b="1" dirty="0">
                <a:solidFill>
                  <a:srgbClr val="033E78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Pretendard ExtraBold" panose="02000903000000020004" pitchFamily="50" charset="-127"/>
              </a:rPr>
              <a:t>제품의 특장점 </a:t>
            </a:r>
            <a:r>
              <a:rPr lang="en-US" altLang="ko-KR" sz="1800" b="1" dirty="0">
                <a:solidFill>
                  <a:srgbClr val="033E78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Pretendard ExtraBold" panose="02000903000000020004" pitchFamily="50" charset="-127"/>
              </a:rPr>
              <a:t>(1)</a:t>
            </a:r>
            <a:endParaRPr lang="ko-KR" altLang="en-US" sz="1800" b="1" dirty="0">
              <a:solidFill>
                <a:srgbClr val="033E78"/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  <a:cs typeface="Pretendard ExtraBold" panose="02000903000000020004" pitchFamily="50" charset="-127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A72F76FD-C33C-8EB4-816C-F09A6D674C4C}"/>
              </a:ext>
            </a:extLst>
          </p:cNvPr>
          <p:cNvSpPr/>
          <p:nvPr/>
        </p:nvSpPr>
        <p:spPr>
          <a:xfrm>
            <a:off x="8764188" y="142194"/>
            <a:ext cx="876843" cy="15388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  <a:scene3d>
              <a:camera prst="orthographicFront"/>
              <a:lightRig rig="threePt" dir="t"/>
            </a:scene3d>
            <a:sp3d/>
          </a:bodyPr>
          <a:lstStyle/>
          <a:p>
            <a:pPr algn="r" defTabSz="995690"/>
            <a:r>
              <a:rPr lang="en-US" altLang="ko-KR" sz="1000" b="1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Ⅱ. IPRON</a:t>
            </a:r>
            <a:r>
              <a:rPr lang="ko-KR" altLang="en-US" sz="1000" b="1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특장점</a:t>
            </a:r>
            <a:endParaRPr lang="ko-KR" altLang="en-US" sz="1000" b="1" spc="-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47C1B354-2CB5-5373-5863-5063735812E0}"/>
              </a:ext>
            </a:extLst>
          </p:cNvPr>
          <p:cNvGrpSpPr/>
          <p:nvPr/>
        </p:nvGrpSpPr>
        <p:grpSpPr>
          <a:xfrm>
            <a:off x="595722" y="1520364"/>
            <a:ext cx="8496944" cy="5100242"/>
            <a:chOff x="724252" y="2318663"/>
            <a:chExt cx="6184679" cy="3946760"/>
          </a:xfrm>
        </p:grpSpPr>
        <p:sp>
          <p:nvSpPr>
            <p:cNvPr id="5" name="모서리가 둥근 직사각형 27">
              <a:extLst>
                <a:ext uri="{FF2B5EF4-FFF2-40B4-BE49-F238E27FC236}">
                  <a16:creationId xmlns:a16="http://schemas.microsoft.com/office/drawing/2014/main" id="{88A209B9-8AED-DA68-CA0B-715471246D9C}"/>
                </a:ext>
              </a:extLst>
            </p:cNvPr>
            <p:cNvSpPr/>
            <p:nvPr/>
          </p:nvSpPr>
          <p:spPr bwMode="auto">
            <a:xfrm>
              <a:off x="724252" y="2340343"/>
              <a:ext cx="6173678" cy="3925080"/>
            </a:xfrm>
            <a:prstGeom prst="roundRect">
              <a:avLst>
                <a:gd name="adj" fmla="val 1355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</a:ln>
            <a:effectLst/>
          </p:spPr>
          <p:txBody>
            <a:bodyPr lIns="91401" tIns="45701" rIns="91401" bIns="45701" anchor="ctr"/>
            <a:lstStyle/>
            <a:p>
              <a:pPr marL="0" marR="0" lvl="0" indent="0" algn="l" defTabSz="9139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  <a:sym typeface="Monotype Sorts" pitchFamily="2" charset="2"/>
              </a:endParaRPr>
            </a:p>
          </p:txBody>
        </p:sp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840C1FBA-6883-9C86-D995-573AF8FEFF4C}"/>
                </a:ext>
              </a:extLst>
            </p:cNvPr>
            <p:cNvSpPr/>
            <p:nvPr/>
          </p:nvSpPr>
          <p:spPr>
            <a:xfrm>
              <a:off x="832264" y="3652524"/>
              <a:ext cx="1662889" cy="1028575"/>
            </a:xfrm>
            <a:prstGeom prst="rect">
              <a:avLst/>
            </a:prstGeom>
            <a:solidFill>
              <a:srgbClr val="FFFFFF">
                <a:alpha val="34902"/>
              </a:srgbClr>
            </a:solidFill>
            <a:ln>
              <a:noFill/>
            </a:ln>
            <a:effectLst/>
          </p:spPr>
          <p:txBody>
            <a:bodyPr wrap="none" lIns="0" tIns="0" rIns="0" bIns="0" rtlCol="0" anchor="ctr">
              <a:scene3d>
                <a:camera prst="orthographicFront"/>
                <a:lightRig rig="threePt" dir="t"/>
              </a:scene3d>
              <a:sp3d>
                <a:bevelT w="0"/>
                <a:bevelB w="0" h="0"/>
              </a:sp3d>
            </a:bodyPr>
            <a:lstStyle/>
            <a:p>
              <a:pPr marL="0" marR="0" lvl="0" indent="0" algn="ctr" defTabSz="457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None/>
                <a:tabLst>
                  <a:tab pos="914400" algn="l"/>
                  <a:tab pos="7315200" algn="r"/>
                </a:tabLst>
                <a:defRPr/>
              </a:pPr>
              <a:endParaRPr kumimoji="0" lang="ko-KR" altLang="en-US" sz="1100" b="0" i="0" u="none" strike="noStrike" kern="1200" cap="none" spc="-5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endParaRPr>
            </a:p>
          </p:txBody>
        </p:sp>
        <p:graphicFrame>
          <p:nvGraphicFramePr>
            <p:cNvPr id="7" name="차트 6">
              <a:extLst>
                <a:ext uri="{FF2B5EF4-FFF2-40B4-BE49-F238E27FC236}">
                  <a16:creationId xmlns:a16="http://schemas.microsoft.com/office/drawing/2014/main" id="{61E16086-1011-3F73-72EF-252680E803FE}"/>
                </a:ext>
              </a:extLst>
            </p:cNvPr>
            <p:cNvGraphicFramePr/>
            <p:nvPr/>
          </p:nvGraphicFramePr>
          <p:xfrm>
            <a:off x="1900108" y="2318663"/>
            <a:ext cx="3799298" cy="370841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C94D726-217B-E53C-D06C-3CABCF500C01}"/>
                </a:ext>
              </a:extLst>
            </p:cNvPr>
            <p:cNvSpPr txBox="1"/>
            <p:nvPr/>
          </p:nvSpPr>
          <p:spPr>
            <a:xfrm>
              <a:off x="3887102" y="3291527"/>
              <a:ext cx="753456" cy="3096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0" i="0" u="none" strike="noStrike" kern="1200" cap="none" spc="0" normalizeH="0" baseline="0" noProof="0" dirty="0">
                  <a:ln>
                    <a:solidFill>
                      <a:srgbClr val="64768C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KoPub돋움체 Bold" panose="02020603020101020101" pitchFamily="18" charset="-127"/>
                  <a:ea typeface="KoPub돋움체 Bold" panose="02020603020101020101" pitchFamily="18" charset="-127"/>
                  <a:cs typeface="+mn-cs"/>
                </a:rPr>
                <a:t>PBX</a:t>
              </a:r>
              <a:endParaRPr kumimoji="0" lang="ko-KR" altLang="en-US" sz="1800" b="0" i="0" u="none" strike="noStrike" kern="1200" cap="none" spc="0" normalizeH="0" baseline="0" noProof="0" dirty="0">
                <a:ln>
                  <a:solidFill>
                    <a:srgbClr val="64768C"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KoPub돋움체 Bold" panose="02020603020101020101" pitchFamily="18" charset="-127"/>
                <a:ea typeface="KoPub돋움체 Bold" panose="02020603020101020101" pitchFamily="18" charset="-127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44A2A45-57D6-AFE8-E9C4-E55616E9BDC2}"/>
                </a:ext>
              </a:extLst>
            </p:cNvPr>
            <p:cNvSpPr txBox="1"/>
            <p:nvPr/>
          </p:nvSpPr>
          <p:spPr>
            <a:xfrm>
              <a:off x="2939304" y="3316981"/>
              <a:ext cx="840197" cy="2858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1200" cap="none" spc="0" normalizeH="0" baseline="0" noProof="0" dirty="0">
                  <a:ln>
                    <a:solidFill>
                      <a:srgbClr val="64768C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KoPub돋움체 Bold" panose="02020603020101020101" pitchFamily="18" charset="-127"/>
                  <a:ea typeface="KoPub돋움체 Bold" panose="02020603020101020101" pitchFamily="18" charset="-127"/>
                  <a:cs typeface="+mn-cs"/>
                </a:rPr>
                <a:t>IVR/ACS</a:t>
              </a:r>
              <a:endParaRPr kumimoji="0" lang="ko-KR" altLang="en-US" sz="1600" b="0" i="0" u="none" strike="noStrike" kern="1200" cap="none" spc="0" normalizeH="0" baseline="0" noProof="0" dirty="0">
                <a:ln>
                  <a:solidFill>
                    <a:srgbClr val="64768C"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KoPub돋움체 Bold" panose="02020603020101020101" pitchFamily="18" charset="-127"/>
                <a:ea typeface="KoPub돋움체 Bold" panose="02020603020101020101" pitchFamily="18" charset="-127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E9553E3-8604-8267-E00F-40A4B0AFD1CE}"/>
                </a:ext>
              </a:extLst>
            </p:cNvPr>
            <p:cNvSpPr txBox="1"/>
            <p:nvPr/>
          </p:nvSpPr>
          <p:spPr>
            <a:xfrm>
              <a:off x="4266392" y="4103994"/>
              <a:ext cx="679948" cy="3096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0" i="0" u="none" strike="noStrike" kern="1200" cap="none" spc="0" normalizeH="0" baseline="0" noProof="0" dirty="0">
                  <a:ln>
                    <a:solidFill>
                      <a:srgbClr val="64768C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KoPub돋움체 Bold" panose="02020603020101020101" pitchFamily="18" charset="-127"/>
                  <a:ea typeface="KoPub돋움체 Bold" panose="02020603020101020101" pitchFamily="18" charset="-127"/>
                  <a:cs typeface="+mn-cs"/>
                </a:rPr>
                <a:t>CTI</a:t>
              </a:r>
              <a:endParaRPr kumimoji="0" lang="ko-KR" altLang="en-US" sz="1800" b="0" i="0" u="none" strike="noStrike" kern="1200" cap="none" spc="0" normalizeH="0" baseline="0" noProof="0" dirty="0">
                <a:ln>
                  <a:solidFill>
                    <a:srgbClr val="64768C"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KoPub돋움체 Bold" panose="02020603020101020101" pitchFamily="18" charset="-127"/>
                <a:ea typeface="KoPub돋움체 Bold" panose="02020603020101020101" pitchFamily="18" charset="-127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E683D44-EFB0-B09A-7056-9CF372C4E2ED}"/>
                </a:ext>
              </a:extLst>
            </p:cNvPr>
            <p:cNvSpPr txBox="1"/>
            <p:nvPr/>
          </p:nvSpPr>
          <p:spPr>
            <a:xfrm>
              <a:off x="3700764" y="4868064"/>
              <a:ext cx="944202" cy="3096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2000">
                  <a:ln>
                    <a:solidFill>
                      <a:srgbClr val="64768C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rPr>
                <a:t>전화기</a:t>
              </a:r>
              <a:endParaRPr kumimoji="0" lang="ko-KR" altLang="en-US" sz="1800" b="0" i="0" u="none" strike="noStrike" kern="1200" cap="none" spc="0" normalizeH="0" baseline="0" noProof="0" dirty="0">
                <a:ln>
                  <a:solidFill>
                    <a:srgbClr val="64768C"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KoPub돋움체 Bold" panose="02020603020101020101" pitchFamily="18" charset="-127"/>
                <a:ea typeface="KoPub돋움체 Bold" panose="02020603020101020101" pitchFamily="18" charset="-127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835AD2B-EA7E-7207-9A5D-89229E6EFEF6}"/>
                </a:ext>
              </a:extLst>
            </p:cNvPr>
            <p:cNvSpPr txBox="1"/>
            <p:nvPr/>
          </p:nvSpPr>
          <p:spPr>
            <a:xfrm>
              <a:off x="2907609" y="4855919"/>
              <a:ext cx="892148" cy="3096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000" b="0" i="0" u="none" strike="noStrike" kern="1200" cap="none" spc="0" normalizeH="0" baseline="0" noProof="0" dirty="0">
                  <a:ln>
                    <a:solidFill>
                      <a:srgbClr val="64768C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KoPub돋움체 Bold" panose="02020603020101020101" pitchFamily="18" charset="-127"/>
                  <a:ea typeface="KoPub돋움체 Bold" panose="02020603020101020101" pitchFamily="18" charset="-127"/>
                  <a:cs typeface="+mn-cs"/>
                </a:rPr>
                <a:t>운영관리</a:t>
              </a:r>
              <a:endParaRPr kumimoji="0" lang="ko-KR" altLang="en-US" sz="1800" b="0" i="0" u="none" strike="noStrike" kern="1200" cap="none" spc="0" normalizeH="0" baseline="0" noProof="0" dirty="0">
                <a:ln>
                  <a:solidFill>
                    <a:srgbClr val="64768C"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KoPub돋움체 Bold" panose="02020603020101020101" pitchFamily="18" charset="-127"/>
                <a:ea typeface="KoPub돋움체 Bold" panose="02020603020101020101" pitchFamily="18" charset="-127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D242EB1-26F6-FB86-9436-4240B180F8D8}"/>
                </a:ext>
              </a:extLst>
            </p:cNvPr>
            <p:cNvSpPr txBox="1"/>
            <p:nvPr/>
          </p:nvSpPr>
          <p:spPr>
            <a:xfrm>
              <a:off x="2573506" y="4096769"/>
              <a:ext cx="679948" cy="3096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000" b="0" i="0" u="none" strike="noStrike" kern="1200" cap="none" spc="0" normalizeH="0" baseline="0" noProof="0" dirty="0">
                  <a:ln>
                    <a:solidFill>
                      <a:srgbClr val="64768C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KoPub돋움체 Bold" panose="02020603020101020101" pitchFamily="18" charset="-127"/>
                  <a:ea typeface="KoPub돋움체 Bold" panose="02020603020101020101" pitchFamily="18" charset="-127"/>
                  <a:cs typeface="+mn-cs"/>
                </a:rPr>
                <a:t>녹취</a:t>
              </a:r>
              <a:endParaRPr kumimoji="0" lang="ko-KR" altLang="en-US" sz="1800" b="0" i="0" u="none" strike="noStrike" kern="1200" cap="none" spc="0" normalizeH="0" baseline="0" noProof="0" dirty="0">
                <a:ln>
                  <a:solidFill>
                    <a:srgbClr val="64768C"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KoPub돋움체 Bold" panose="02020603020101020101" pitchFamily="18" charset="-127"/>
                <a:ea typeface="KoPub돋움체 Bold" panose="02020603020101020101" pitchFamily="18" charset="-127"/>
                <a:cs typeface="+mn-cs"/>
              </a:endParaRPr>
            </a:p>
          </p:txBody>
        </p:sp>
        <p:sp>
          <p:nvSpPr>
            <p:cNvPr id="17" name="Rectangle 100">
              <a:extLst>
                <a:ext uri="{FF2B5EF4-FFF2-40B4-BE49-F238E27FC236}">
                  <a16:creationId xmlns:a16="http://schemas.microsoft.com/office/drawing/2014/main" id="{2C7C074C-3B3E-451E-886C-8729894030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2291" y="2603390"/>
              <a:ext cx="1738519" cy="1719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 anchor="ctr">
              <a:spAutoFit/>
              <a:scene3d>
                <a:camera prst="orthographicFront"/>
                <a:lightRig rig="harsh" dir="tl"/>
              </a:scene3d>
              <a:sp3d contourW="31750" prstMaterial="flat">
                <a:bevelT w="0" h="63500" prst="artDeco"/>
                <a:extrusionClr>
                  <a:schemeClr val="bg1"/>
                </a:extrusionClr>
                <a:contourClr>
                  <a:schemeClr val="bg1"/>
                </a:contourClr>
              </a:sp3d>
            </a:bodyPr>
            <a:lstStyle/>
            <a:p>
              <a:pPr marL="0" marR="0" lvl="1" indent="-95250" algn="l" defTabSz="762000" rtl="0" eaLnBrk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ct val="140000"/>
                <a:buFontTx/>
                <a:buNone/>
                <a:tabLst>
                  <a:tab pos="1438275" algn="l"/>
                  <a:tab pos="5648325" algn="l"/>
                </a:tabLst>
                <a:defRPr/>
              </a:pPr>
              <a:r>
                <a:rPr kumimoji="0" lang="ko-KR" altLang="en-US" sz="1600" b="1" i="0" u="none" strike="noStrike" kern="0" cap="none" spc="-100" normalizeH="0" baseline="0" noProof="0" dirty="0">
                  <a:ln w="11430"/>
                  <a:solidFill>
                    <a:srgbClr val="006699"/>
                  </a:solidFill>
                  <a:effectLst/>
                  <a:uLnTx/>
                  <a:uFillTx/>
                  <a:latin typeface="KoPub돋움체 Bold" panose="02020603020101020101" pitchFamily="18" charset="-127"/>
                  <a:ea typeface="KoPub돋움체 Bold" panose="02020603020101020101" pitchFamily="18" charset="-127"/>
                  <a:cs typeface="Arial" pitchFamily="34" charset="0"/>
                  <a:sym typeface="Wingdings" pitchFamily="2" charset="2"/>
                </a:rPr>
                <a:t>개방형 시스템 및 안정성 증명</a:t>
              </a:r>
              <a:endParaRPr kumimoji="0" lang="en-US" altLang="ko-KR" sz="1600" b="1" i="0" u="none" strike="noStrike" kern="0" cap="none" spc="-100" normalizeH="0" baseline="0" noProof="0" dirty="0">
                <a:ln w="11430"/>
                <a:solidFill>
                  <a:srgbClr val="006699"/>
                </a:solidFill>
                <a:effectLst/>
                <a:uLnTx/>
                <a:uFillTx/>
                <a:latin typeface="KoPub돋움체 Bold" panose="02020603020101020101" pitchFamily="18" charset="-127"/>
                <a:ea typeface="KoPub돋움체 Bold" panose="02020603020101020101" pitchFamily="18" charset="-127"/>
                <a:cs typeface="Arial" pitchFamily="34" charset="0"/>
                <a:sym typeface="Wingdings" pitchFamily="2" charset="2"/>
              </a:endParaRPr>
            </a:p>
          </p:txBody>
        </p:sp>
        <p:sp>
          <p:nvSpPr>
            <p:cNvPr id="18" name="Text Box 166">
              <a:extLst>
                <a:ext uri="{FF2B5EF4-FFF2-40B4-BE49-F238E27FC236}">
                  <a16:creationId xmlns:a16="http://schemas.microsoft.com/office/drawing/2014/main" id="{66E690C8-E433-F1AB-ADC4-02F8CC2750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95693" y="2874139"/>
              <a:ext cx="2213238" cy="3467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5793" tIns="47896" rIns="95793" bIns="47896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marL="171450" marR="0" lvl="0" indent="-108000" algn="l" defTabSz="957263" rtl="0" eaLnBrk="0" fontAlgn="auto" latinLnBrk="0" hangingPunct="0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>
                  <a:srgbClr val="0079C4"/>
                </a:buClr>
                <a:buSzPct val="800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ko-KR" sz="1100" b="0" i="0" u="none" strike="noStrike" kern="1200" cap="none" spc="-30" normalizeH="0" baseline="0" noProof="0" dirty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KoPub돋움체 Medium" panose="02020603020101020101" pitchFamily="18" charset="-127"/>
                  <a:ea typeface="KoPub돋움체 Medium" panose="02020603020101020101" pitchFamily="18" charset="-127"/>
                  <a:cs typeface="+mn-cs"/>
                  <a:sym typeface="Symbol" pitchFamily="18" charset="2"/>
                </a:rPr>
                <a:t>SIP </a:t>
              </a:r>
              <a:r>
                <a:rPr kumimoji="0" lang="ko-KR" altLang="en-US" sz="1100" b="0" i="0" u="none" strike="noStrike" kern="1200" cap="none" spc="-30" normalizeH="0" baseline="0" noProof="0" dirty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KoPub돋움체 Medium" panose="02020603020101020101" pitchFamily="18" charset="-127"/>
                  <a:ea typeface="KoPub돋움체 Medium" panose="02020603020101020101" pitchFamily="18" charset="-127"/>
                  <a:cs typeface="+mn-cs"/>
                  <a:sym typeface="Symbol" pitchFamily="18" charset="2"/>
                </a:rPr>
                <a:t>사용에 따른 타사 솔루션 연동 용이</a:t>
              </a:r>
            </a:p>
            <a:p>
              <a:pPr marL="171450" marR="0" lvl="0" indent="-108000" algn="l" defTabSz="957263" rtl="0" eaLnBrk="0" fontAlgn="auto" latinLnBrk="0" hangingPunct="0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>
                  <a:srgbClr val="0079C4"/>
                </a:buClr>
                <a:buSzPct val="800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ko-KR" altLang="en-US" sz="1100" b="0" i="0" u="none" strike="noStrike" kern="1200" cap="none" spc="-30" normalizeH="0" baseline="0" noProof="0" dirty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KoPub돋움체 Medium" panose="02020603020101020101" pitchFamily="18" charset="-127"/>
                  <a:ea typeface="KoPub돋움체 Medium" panose="02020603020101020101" pitchFamily="18" charset="-127"/>
                  <a:cs typeface="+mn-cs"/>
                  <a:sym typeface="Symbol" pitchFamily="18" charset="2"/>
                </a:rPr>
                <a:t>호 중단 없는 이중화 지원</a:t>
              </a:r>
              <a:r>
                <a:rPr kumimoji="0" lang="en-US" altLang="ko-KR" sz="1100" b="0" i="0" u="none" strike="noStrike" kern="1200" cap="none" spc="-30" normalizeH="0" baseline="0" noProof="0" dirty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KoPub돋움체 Medium" panose="02020603020101020101" pitchFamily="18" charset="-127"/>
                  <a:ea typeface="KoPub돋움체 Medium" panose="02020603020101020101" pitchFamily="18" charset="-127"/>
                  <a:cs typeface="+mn-cs"/>
                  <a:sym typeface="Symbol" pitchFamily="18" charset="2"/>
                </a:rPr>
                <a:t>(0.1</a:t>
              </a:r>
              <a:r>
                <a:rPr kumimoji="0" lang="ko-KR" altLang="en-US" sz="1100" b="0" i="0" u="none" strike="noStrike" kern="1200" cap="none" spc="-30" normalizeH="0" baseline="0" noProof="0" dirty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KoPub돋움체 Medium" panose="02020603020101020101" pitchFamily="18" charset="-127"/>
                  <a:ea typeface="KoPub돋움체 Medium" panose="02020603020101020101" pitchFamily="18" charset="-127"/>
                  <a:cs typeface="+mn-cs"/>
                  <a:sym typeface="Symbol" pitchFamily="18" charset="2"/>
                </a:rPr>
                <a:t>초내 절체</a:t>
              </a:r>
              <a:r>
                <a:rPr kumimoji="0" lang="en-US" altLang="ko-KR" sz="1100" b="0" i="0" u="none" strike="noStrike" kern="1200" cap="none" spc="-30" normalizeH="0" baseline="0" noProof="0" dirty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KoPub돋움체 Medium" panose="02020603020101020101" pitchFamily="18" charset="-127"/>
                  <a:ea typeface="KoPub돋움체 Medium" panose="02020603020101020101" pitchFamily="18" charset="-127"/>
                  <a:cs typeface="+mn-cs"/>
                  <a:sym typeface="Symbol" pitchFamily="18" charset="2"/>
                </a:rPr>
                <a:t>)</a:t>
              </a:r>
            </a:p>
          </p:txBody>
        </p:sp>
        <p:sp>
          <p:nvSpPr>
            <p:cNvPr id="19" name="Freeform 147">
              <a:extLst>
                <a:ext uri="{FF2B5EF4-FFF2-40B4-BE49-F238E27FC236}">
                  <a16:creationId xmlns:a16="http://schemas.microsoft.com/office/drawing/2014/main" id="{9940F7E5-E4E1-FB9F-E2A8-9C3C7856E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4565" y="2841739"/>
              <a:ext cx="2313216" cy="405839"/>
            </a:xfrm>
            <a:custGeom>
              <a:avLst/>
              <a:gdLst>
                <a:gd name="T0" fmla="*/ 0 w 1662"/>
                <a:gd name="T1" fmla="*/ 2147483647 h 210"/>
                <a:gd name="T2" fmla="*/ 2147483647 w 1662"/>
                <a:gd name="T3" fmla="*/ 0 h 210"/>
                <a:gd name="T4" fmla="*/ 2147483647 w 1662"/>
                <a:gd name="T5" fmla="*/ 0 h 210"/>
                <a:gd name="T6" fmla="*/ 0 60000 65536"/>
                <a:gd name="T7" fmla="*/ 0 60000 65536"/>
                <a:gd name="T8" fmla="*/ 0 60000 65536"/>
                <a:gd name="T9" fmla="*/ 0 w 1662"/>
                <a:gd name="T10" fmla="*/ 0 h 210"/>
                <a:gd name="T11" fmla="*/ 1662 w 1662"/>
                <a:gd name="T12" fmla="*/ 210 h 2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62" h="210">
                  <a:moveTo>
                    <a:pt x="0" y="210"/>
                  </a:moveTo>
                  <a:lnTo>
                    <a:pt x="120" y="0"/>
                  </a:lnTo>
                  <a:lnTo>
                    <a:pt x="1662" y="0"/>
                  </a:lnTo>
                </a:path>
              </a:pathLst>
            </a:custGeom>
            <a:noFill/>
            <a:ln w="25400">
              <a:solidFill>
                <a:schemeClr val="bg1">
                  <a:lumMod val="50000"/>
                </a:schemeClr>
              </a:solidFill>
              <a:round/>
              <a:headEnd type="oval" w="med" len="med"/>
              <a:tailEnd type="oval" w="med" len="med"/>
            </a:ln>
            <a:effectLst/>
          </p:spPr>
          <p:txBody>
            <a:bodyPr/>
            <a:lstStyle/>
            <a:p>
              <a:pPr marL="0" marR="0" lvl="0" indent="0" algn="l" defTabSz="457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0" name="Rectangle 100">
              <a:extLst>
                <a:ext uri="{FF2B5EF4-FFF2-40B4-BE49-F238E27FC236}">
                  <a16:creationId xmlns:a16="http://schemas.microsoft.com/office/drawing/2014/main" id="{9DEE56D4-419A-FA7C-0AF0-FBB5383B1B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2291" y="3691780"/>
              <a:ext cx="1728287" cy="1719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 anchor="ctr">
              <a:spAutoFit/>
              <a:scene3d>
                <a:camera prst="orthographicFront"/>
                <a:lightRig rig="harsh" dir="tl"/>
              </a:scene3d>
              <a:sp3d contourW="31750" prstMaterial="flat">
                <a:bevelT w="0" h="63500" prst="artDeco"/>
                <a:extrusionClr>
                  <a:schemeClr val="bg1"/>
                </a:extrusionClr>
                <a:contourClr>
                  <a:schemeClr val="bg1"/>
                </a:contourClr>
              </a:sp3d>
            </a:bodyPr>
            <a:lstStyle/>
            <a:p>
              <a:pPr marL="0" marR="0" lvl="1" indent="-95250" algn="l" defTabSz="762000" rtl="0" eaLnBrk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ct val="140000"/>
                <a:buFontTx/>
                <a:buNone/>
                <a:tabLst>
                  <a:tab pos="1438275" algn="l"/>
                  <a:tab pos="5648325" algn="l"/>
                </a:tabLst>
                <a:defRPr/>
              </a:pPr>
              <a:r>
                <a:rPr kumimoji="0" lang="ko-KR" altLang="en-US" sz="1600" b="1" i="0" u="none" strike="noStrike" kern="0" cap="none" spc="-100" normalizeH="0" baseline="0" noProof="0" dirty="0">
                  <a:ln w="11430"/>
                  <a:solidFill>
                    <a:srgbClr val="006699"/>
                  </a:solidFill>
                  <a:effectLst/>
                  <a:uLnTx/>
                  <a:uFillTx/>
                  <a:latin typeface="KoPub돋움체 Bold" panose="02020603020101020101" pitchFamily="18" charset="-127"/>
                  <a:ea typeface="KoPub돋움체 Bold" panose="02020603020101020101" pitchFamily="18" charset="-127"/>
                  <a:cs typeface="Arial" pitchFamily="34" charset="0"/>
                  <a:sym typeface="Wingdings" pitchFamily="2" charset="2"/>
                </a:rPr>
                <a:t>타 시스템과의 </a:t>
              </a:r>
              <a:r>
                <a:rPr kumimoji="0" lang="en-US" altLang="ko-KR" sz="1600" b="1" i="0" u="none" strike="noStrike" kern="0" cap="none" spc="-100" normalizeH="0" baseline="0" noProof="0" dirty="0">
                  <a:ln w="11430"/>
                  <a:solidFill>
                    <a:srgbClr val="006699"/>
                  </a:solidFill>
                  <a:effectLst/>
                  <a:uLnTx/>
                  <a:uFillTx/>
                  <a:latin typeface="KoPub돋움체 Bold" panose="02020603020101020101" pitchFamily="18" charset="-127"/>
                  <a:ea typeface="KoPub돋움체 Bold" panose="02020603020101020101" pitchFamily="18" charset="-127"/>
                  <a:cs typeface="Arial" pitchFamily="34" charset="0"/>
                  <a:sym typeface="Wingdings" pitchFamily="2" charset="2"/>
                </a:rPr>
                <a:t>Interface </a:t>
              </a:r>
              <a:r>
                <a:rPr kumimoji="0" lang="ko-KR" altLang="en-US" sz="1600" b="1" i="0" u="none" strike="noStrike" kern="0" cap="none" spc="-100" normalizeH="0" baseline="0" noProof="0" dirty="0">
                  <a:ln w="11430"/>
                  <a:solidFill>
                    <a:srgbClr val="006699"/>
                  </a:solidFill>
                  <a:effectLst/>
                  <a:uLnTx/>
                  <a:uFillTx/>
                  <a:latin typeface="KoPub돋움체 Bold" panose="02020603020101020101" pitchFamily="18" charset="-127"/>
                  <a:ea typeface="KoPub돋움체 Bold" panose="02020603020101020101" pitchFamily="18" charset="-127"/>
                  <a:cs typeface="Arial" pitchFamily="34" charset="0"/>
                  <a:sym typeface="Wingdings" pitchFamily="2" charset="2"/>
                </a:rPr>
                <a:t>용이</a:t>
              </a:r>
            </a:p>
          </p:txBody>
        </p:sp>
        <p:sp>
          <p:nvSpPr>
            <p:cNvPr id="21" name="Text Box 166">
              <a:extLst>
                <a:ext uri="{FF2B5EF4-FFF2-40B4-BE49-F238E27FC236}">
                  <a16:creationId xmlns:a16="http://schemas.microsoft.com/office/drawing/2014/main" id="{9A35F837-25A6-4224-3CC4-99F5EBF015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3007" y="3930298"/>
              <a:ext cx="1866521" cy="6186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5793" tIns="47896" rIns="95793" bIns="47896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marL="171450" marR="0" lvl="0" indent="-108000" algn="l" defTabSz="957263" rtl="0" eaLnBrk="0" fontAlgn="auto" latinLnBrk="0" hangingPunct="0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>
                  <a:srgbClr val="0079C4"/>
                </a:buClr>
                <a:buSzPct val="800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ko-KR" altLang="en-US" sz="1100" b="0" i="0" u="none" strike="noStrike" kern="1200" cap="none" spc="-30" normalizeH="0" baseline="0" noProof="0" dirty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KoPub돋움체 Medium" panose="02020603020101020101" pitchFamily="18" charset="-127"/>
                  <a:ea typeface="KoPub돋움체 Medium" panose="02020603020101020101" pitchFamily="18" charset="-127"/>
                  <a:cs typeface="+mn-cs"/>
                  <a:sym typeface="Symbol" pitchFamily="18" charset="2"/>
                </a:rPr>
                <a:t>자체 </a:t>
              </a:r>
              <a:r>
                <a:rPr kumimoji="0" lang="en-US" altLang="ko-KR" sz="1100" b="0" i="0" u="none" strike="noStrike" kern="1200" cap="none" spc="-30" normalizeH="0" baseline="0" noProof="0" dirty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KoPub돋움체 Medium" panose="02020603020101020101" pitchFamily="18" charset="-127"/>
                  <a:ea typeface="KoPub돋움체 Medium" panose="02020603020101020101" pitchFamily="18" charset="-127"/>
                  <a:cs typeface="+mn-cs"/>
                  <a:sym typeface="Symbol" pitchFamily="18" charset="2"/>
                </a:rPr>
                <a:t>Solution </a:t>
              </a:r>
              <a:r>
                <a:rPr kumimoji="0" lang="ko-KR" altLang="en-US" sz="1100" b="0" i="0" u="none" strike="noStrike" kern="1200" cap="none" spc="-30" normalizeH="0" baseline="0" noProof="0" dirty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KoPub돋움체 Medium" panose="02020603020101020101" pitchFamily="18" charset="-127"/>
                  <a:ea typeface="KoPub돋움체 Medium" panose="02020603020101020101" pitchFamily="18" charset="-127"/>
                  <a:cs typeface="+mn-cs"/>
                  <a:sym typeface="Symbol" pitchFamily="18" charset="2"/>
                </a:rPr>
                <a:t>도입</a:t>
              </a:r>
              <a:r>
                <a:rPr kumimoji="0" lang="en-US" altLang="ko-KR" sz="1100" b="0" i="0" u="none" strike="noStrike" kern="1200" cap="none" spc="-30" normalizeH="0" baseline="0" noProof="0" dirty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KoPub돋움체 Medium" panose="02020603020101020101" pitchFamily="18" charset="-127"/>
                  <a:ea typeface="KoPub돋움체 Medium" panose="02020603020101020101" pitchFamily="18" charset="-127"/>
                  <a:cs typeface="+mn-cs"/>
                  <a:sym typeface="Symbol" pitchFamily="18" charset="2"/>
                </a:rPr>
                <a:t>, </a:t>
              </a:r>
              <a:r>
                <a:rPr kumimoji="0" lang="ko-KR" altLang="en-US" sz="1100" b="0" i="0" u="none" strike="noStrike" kern="1200" cap="none" spc="-30" normalizeH="0" baseline="0" noProof="0" dirty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KoPub돋움체 Medium" panose="02020603020101020101" pitchFamily="18" charset="-127"/>
                  <a:ea typeface="KoPub돋움체 Medium" panose="02020603020101020101" pitchFamily="18" charset="-127"/>
                  <a:cs typeface="+mn-cs"/>
                  <a:sym typeface="Symbol" pitchFamily="18" charset="2"/>
                </a:rPr>
                <a:t>전체 한글화</a:t>
              </a:r>
            </a:p>
            <a:p>
              <a:pPr marL="171450" marR="0" lvl="0" indent="-108000" algn="l" defTabSz="957263" rtl="0" eaLnBrk="0" fontAlgn="auto" latinLnBrk="0" hangingPunct="0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>
                  <a:srgbClr val="0079C4"/>
                </a:buClr>
                <a:buSzPct val="800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ko-KR" altLang="en-US" sz="1100" b="0" i="0" u="none" strike="noStrike" kern="1200" cap="none" spc="-30" normalizeH="0" baseline="0" noProof="0" dirty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KoPub돋움체 Medium" panose="02020603020101020101" pitchFamily="18" charset="-127"/>
                  <a:ea typeface="KoPub돋움체 Medium" panose="02020603020101020101" pitchFamily="18" charset="-127"/>
                  <a:cs typeface="+mn-cs"/>
                  <a:sym typeface="Symbol" pitchFamily="18" charset="2"/>
                </a:rPr>
                <a:t>다양한 라우팅 및 </a:t>
              </a:r>
              <a:r>
                <a:rPr kumimoji="0" lang="en-US" altLang="ko-KR" sz="1100" b="0" i="0" u="none" strike="noStrike" kern="1200" cap="none" spc="-30" normalizeH="0" baseline="0" noProof="0" dirty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KoPub돋움체 Medium" panose="02020603020101020101" pitchFamily="18" charset="-127"/>
                  <a:ea typeface="KoPub돋움체 Medium" panose="02020603020101020101" pitchFamily="18" charset="-127"/>
                  <a:cs typeface="+mn-cs"/>
                  <a:sym typeface="Symbol" pitchFamily="18" charset="2"/>
                </a:rPr>
                <a:t>Skill </a:t>
              </a:r>
              <a:r>
                <a:rPr kumimoji="0" lang="ko-KR" altLang="en-US" sz="1100" b="0" i="0" u="none" strike="noStrike" kern="1200" cap="none" spc="-30" normalizeH="0" baseline="0" noProof="0" dirty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KoPub돋움체 Medium" panose="02020603020101020101" pitchFamily="18" charset="-127"/>
                  <a:ea typeface="KoPub돋움체 Medium" panose="02020603020101020101" pitchFamily="18" charset="-127"/>
                  <a:cs typeface="+mn-cs"/>
                  <a:sym typeface="Symbol" pitchFamily="18" charset="2"/>
                </a:rPr>
                <a:t>배분 기능</a:t>
              </a:r>
              <a:endParaRPr kumimoji="0" lang="en-US" altLang="ko-KR" sz="1100" b="0" i="0" u="none" strike="noStrike" kern="1200" cap="none" spc="-3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KoPub돋움체 Medium" panose="02020603020101020101" pitchFamily="18" charset="-127"/>
                <a:ea typeface="KoPub돋움체 Medium" panose="02020603020101020101" pitchFamily="18" charset="-127"/>
                <a:cs typeface="+mn-cs"/>
                <a:sym typeface="Symbol" pitchFamily="18" charset="2"/>
              </a:endParaRPr>
            </a:p>
            <a:p>
              <a:pPr marL="171450" marR="0" lvl="0" indent="-108000" algn="l" defTabSz="957263" rtl="0" eaLnBrk="0" fontAlgn="auto" latinLnBrk="0" hangingPunct="0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>
                  <a:srgbClr val="0079C4"/>
                </a:buClr>
                <a:buSzPct val="800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ko-KR" altLang="en-US" sz="1100" b="0" i="0" u="none" strike="noStrike" kern="1200" cap="none" spc="-30" normalizeH="0" baseline="0" noProof="0" dirty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KoPub돋움체 Medium" panose="02020603020101020101" pitchFamily="18" charset="-127"/>
                  <a:ea typeface="KoPub돋움체 Medium" panose="02020603020101020101" pitchFamily="18" charset="-127"/>
                  <a:cs typeface="+mn-cs"/>
                  <a:sym typeface="Symbol" pitchFamily="18" charset="2"/>
                </a:rPr>
                <a:t>멀티센터</a:t>
              </a:r>
              <a:r>
                <a:rPr kumimoji="0" lang="en-US" altLang="ko-KR" sz="1100" b="0" i="0" u="none" strike="noStrike" kern="1200" cap="none" spc="-30" normalizeH="0" baseline="0" noProof="0" dirty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KoPub돋움체 Medium" panose="02020603020101020101" pitchFamily="18" charset="-127"/>
                  <a:ea typeface="KoPub돋움체 Medium" panose="02020603020101020101" pitchFamily="18" charset="-127"/>
                  <a:cs typeface="+mn-cs"/>
                  <a:sym typeface="Symbol" pitchFamily="18" charset="2"/>
                </a:rPr>
                <a:t>, </a:t>
              </a:r>
              <a:r>
                <a:rPr kumimoji="0" lang="ko-KR" altLang="en-US" sz="1100" b="0" i="0" u="none" strike="noStrike" kern="1200" cap="none" spc="-30" normalizeH="0" baseline="0" noProof="0" dirty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KoPub돋움체 Medium" panose="02020603020101020101" pitchFamily="18" charset="-127"/>
                  <a:ea typeface="KoPub돋움체 Medium" panose="02020603020101020101" pitchFamily="18" charset="-127"/>
                  <a:cs typeface="+mn-cs"/>
                  <a:sym typeface="Symbol" pitchFamily="18" charset="2"/>
                </a:rPr>
                <a:t>멀티채널 간 통합 라우팅 기능</a:t>
              </a:r>
            </a:p>
          </p:txBody>
        </p:sp>
        <p:sp>
          <p:nvSpPr>
            <p:cNvPr id="22" name="Freeform 147">
              <a:extLst>
                <a:ext uri="{FF2B5EF4-FFF2-40B4-BE49-F238E27FC236}">
                  <a16:creationId xmlns:a16="http://schemas.microsoft.com/office/drawing/2014/main" id="{9901137F-AC81-428C-C9CE-AC8A1D0CC7E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6795" y="3889976"/>
              <a:ext cx="1900986" cy="172453"/>
            </a:xfrm>
            <a:custGeom>
              <a:avLst/>
              <a:gdLst>
                <a:gd name="T0" fmla="*/ 0 w 1662"/>
                <a:gd name="T1" fmla="*/ 2147483647 h 210"/>
                <a:gd name="T2" fmla="*/ 2147483647 w 1662"/>
                <a:gd name="T3" fmla="*/ 0 h 210"/>
                <a:gd name="T4" fmla="*/ 2147483647 w 1662"/>
                <a:gd name="T5" fmla="*/ 0 h 210"/>
                <a:gd name="T6" fmla="*/ 0 60000 65536"/>
                <a:gd name="T7" fmla="*/ 0 60000 65536"/>
                <a:gd name="T8" fmla="*/ 0 60000 65536"/>
                <a:gd name="T9" fmla="*/ 0 w 1662"/>
                <a:gd name="T10" fmla="*/ 0 h 210"/>
                <a:gd name="T11" fmla="*/ 1662 w 1662"/>
                <a:gd name="T12" fmla="*/ 210 h 2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62" h="210">
                  <a:moveTo>
                    <a:pt x="0" y="210"/>
                  </a:moveTo>
                  <a:lnTo>
                    <a:pt x="120" y="0"/>
                  </a:lnTo>
                  <a:lnTo>
                    <a:pt x="1662" y="0"/>
                  </a:lnTo>
                </a:path>
              </a:pathLst>
            </a:custGeom>
            <a:noFill/>
            <a:ln w="25400">
              <a:solidFill>
                <a:schemeClr val="bg1">
                  <a:lumMod val="50000"/>
                </a:schemeClr>
              </a:solidFill>
              <a:round/>
              <a:headEnd type="oval" w="med" len="med"/>
              <a:tailEnd type="oval" w="med" len="med"/>
            </a:ln>
            <a:effectLst/>
          </p:spPr>
          <p:txBody>
            <a:bodyPr/>
            <a:lstStyle/>
            <a:p>
              <a:pPr marL="0" marR="0" lvl="0" indent="0" algn="l" defTabSz="457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3" name="Rectangle 100">
              <a:extLst>
                <a:ext uri="{FF2B5EF4-FFF2-40B4-BE49-F238E27FC236}">
                  <a16:creationId xmlns:a16="http://schemas.microsoft.com/office/drawing/2014/main" id="{48BFF414-6651-396C-7A64-2DDB11EFA5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5106" y="5178233"/>
              <a:ext cx="1384143" cy="3434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 anchor="ctr">
              <a:spAutoFit/>
              <a:scene3d>
                <a:camera prst="orthographicFront"/>
                <a:lightRig rig="harsh" dir="tl"/>
              </a:scene3d>
              <a:sp3d contourW="31750" prstMaterial="flat">
                <a:bevelT w="0" h="63500" prst="artDeco"/>
                <a:extrusionClr>
                  <a:schemeClr val="bg1"/>
                </a:extrusionClr>
                <a:contourClr>
                  <a:schemeClr val="bg1"/>
                </a:contourClr>
              </a:sp3d>
            </a:bodyPr>
            <a:lstStyle/>
            <a:p>
              <a:pPr marL="0" marR="0" lvl="1" indent="-95250" algn="l" defTabSz="762000" rtl="0" eaLnBrk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ct val="140000"/>
                <a:buFontTx/>
                <a:buNone/>
                <a:tabLst>
                  <a:tab pos="1438275" algn="l"/>
                  <a:tab pos="5648325" algn="l"/>
                </a:tabLst>
                <a:defRPr/>
              </a:pPr>
              <a:r>
                <a:rPr kumimoji="0" lang="ko-KR" altLang="en-US" sz="1600" b="1" i="0" u="none" strike="noStrike" kern="0" cap="none" spc="-100" normalizeH="0" baseline="0" noProof="0" dirty="0">
                  <a:ln w="11430"/>
                  <a:solidFill>
                    <a:srgbClr val="006699"/>
                  </a:solidFill>
                  <a:effectLst/>
                  <a:uLnTx/>
                  <a:uFillTx/>
                  <a:latin typeface="KoPub돋움체 Bold" panose="02020603020101020101" pitchFamily="18" charset="-127"/>
                  <a:ea typeface="KoPub돋움체 Bold" panose="02020603020101020101" pitchFamily="18" charset="-127"/>
                  <a:cs typeface="Arial" pitchFamily="34" charset="0"/>
                  <a:sym typeface="Wingdings" pitchFamily="2" charset="2"/>
                </a:rPr>
                <a:t>국제표준 개방형 </a:t>
              </a:r>
              <a:r>
                <a:rPr kumimoji="0" lang="en-US" altLang="ko-KR" sz="1600" b="1" i="0" u="none" strike="noStrike" kern="0" cap="none" spc="-100" normalizeH="0" baseline="0" noProof="0" dirty="0">
                  <a:ln w="11430"/>
                  <a:solidFill>
                    <a:srgbClr val="006699"/>
                  </a:solidFill>
                  <a:effectLst/>
                  <a:uLnTx/>
                  <a:uFillTx/>
                  <a:latin typeface="KoPub돋움체 Bold" panose="02020603020101020101" pitchFamily="18" charset="-127"/>
                  <a:ea typeface="KoPub돋움체 Bold" panose="02020603020101020101" pitchFamily="18" charset="-127"/>
                  <a:cs typeface="Arial" pitchFamily="34" charset="0"/>
                  <a:sym typeface="Wingdings" pitchFamily="2" charset="2"/>
                </a:rPr>
                <a:t>Protocol</a:t>
              </a:r>
            </a:p>
          </p:txBody>
        </p:sp>
        <p:sp>
          <p:nvSpPr>
            <p:cNvPr id="24" name="Text Box 166">
              <a:extLst>
                <a:ext uri="{FF2B5EF4-FFF2-40B4-BE49-F238E27FC236}">
                  <a16:creationId xmlns:a16="http://schemas.microsoft.com/office/drawing/2014/main" id="{11337FEC-04E6-3F84-D7B0-D9C6B5C07A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65779" y="5488863"/>
              <a:ext cx="1774800" cy="3368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5793" tIns="47896" rIns="95793" bIns="47896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marL="171450" marR="0" lvl="0" indent="-108000" algn="l" defTabSz="957263" rtl="0" eaLnBrk="0" fontAlgn="auto" latinLnBrk="0" hangingPunct="0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>
                  <a:srgbClr val="0079C4"/>
                </a:buClr>
                <a:buSzPct val="800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ko-KR" altLang="en-US" sz="1100" b="0" i="0" u="none" strike="noStrike" kern="1200" cap="none" spc="-30" normalizeH="0" baseline="0" noProof="0" dirty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KoPub돋움체 Medium" panose="02020603020101020101" pitchFamily="18" charset="-127"/>
                  <a:ea typeface="KoPub돋움체 Medium" panose="02020603020101020101" pitchFamily="18" charset="-127"/>
                  <a:cs typeface="+mn-cs"/>
                  <a:sym typeface="Symbol" pitchFamily="18" charset="2"/>
                </a:rPr>
                <a:t>표준 </a:t>
              </a:r>
              <a:r>
                <a:rPr kumimoji="0" lang="en-US" altLang="ko-KR" sz="1100" b="0" i="0" u="none" strike="noStrike" kern="1200" cap="none" spc="-30" normalizeH="0" baseline="0" noProof="0" dirty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KoPub돋움체 Medium" panose="02020603020101020101" pitchFamily="18" charset="-127"/>
                  <a:ea typeface="KoPub돋움체 Medium" panose="02020603020101020101" pitchFamily="18" charset="-127"/>
                  <a:cs typeface="+mn-cs"/>
                  <a:sym typeface="Symbol" pitchFamily="18" charset="2"/>
                </a:rPr>
                <a:t>SIP Protocol</a:t>
              </a:r>
              <a:r>
                <a:rPr kumimoji="0" lang="ko-KR" altLang="en-US" sz="1100" b="0" i="0" u="none" strike="noStrike" kern="1200" cap="none" spc="-30" normalizeH="0" baseline="0" noProof="0" dirty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KoPub돋움체 Medium" panose="02020603020101020101" pitchFamily="18" charset="-127"/>
                  <a:ea typeface="KoPub돋움체 Medium" panose="02020603020101020101" pitchFamily="18" charset="-127"/>
                  <a:cs typeface="+mn-cs"/>
                  <a:sym typeface="Symbol" pitchFamily="18" charset="2"/>
                </a:rPr>
                <a:t> 전화기이면 모두 수용 가능</a:t>
              </a:r>
              <a:endParaRPr kumimoji="0" lang="en-US" altLang="ko-KR" sz="1100" b="0" i="0" u="none" strike="noStrike" kern="1200" cap="none" spc="-3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KoPub돋움체 Medium" panose="02020603020101020101" pitchFamily="18" charset="-127"/>
                <a:ea typeface="KoPub돋움체 Medium" panose="02020603020101020101" pitchFamily="18" charset="-127"/>
                <a:cs typeface="+mn-cs"/>
                <a:sym typeface="Symbol" pitchFamily="18" charset="2"/>
              </a:endParaRPr>
            </a:p>
          </p:txBody>
        </p:sp>
        <p:sp>
          <p:nvSpPr>
            <p:cNvPr id="25" name="Freeform 147">
              <a:extLst>
                <a:ext uri="{FF2B5EF4-FFF2-40B4-BE49-F238E27FC236}">
                  <a16:creationId xmlns:a16="http://schemas.microsoft.com/office/drawing/2014/main" id="{582ACD78-3732-CB58-661C-F5492590BB28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4261912" y="5180083"/>
              <a:ext cx="2331645" cy="277967"/>
            </a:xfrm>
            <a:custGeom>
              <a:avLst/>
              <a:gdLst>
                <a:gd name="T0" fmla="*/ 0 w 1662"/>
                <a:gd name="T1" fmla="*/ 2147483647 h 210"/>
                <a:gd name="T2" fmla="*/ 2147483647 w 1662"/>
                <a:gd name="T3" fmla="*/ 0 h 210"/>
                <a:gd name="T4" fmla="*/ 2147483647 w 1662"/>
                <a:gd name="T5" fmla="*/ 0 h 210"/>
                <a:gd name="T6" fmla="*/ 0 60000 65536"/>
                <a:gd name="T7" fmla="*/ 0 60000 65536"/>
                <a:gd name="T8" fmla="*/ 0 60000 65536"/>
                <a:gd name="T9" fmla="*/ 0 w 1662"/>
                <a:gd name="T10" fmla="*/ 0 h 210"/>
                <a:gd name="T11" fmla="*/ 1662 w 1662"/>
                <a:gd name="T12" fmla="*/ 210 h 2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62" h="210">
                  <a:moveTo>
                    <a:pt x="0" y="210"/>
                  </a:moveTo>
                  <a:lnTo>
                    <a:pt x="120" y="0"/>
                  </a:lnTo>
                  <a:lnTo>
                    <a:pt x="1662" y="0"/>
                  </a:lnTo>
                </a:path>
              </a:pathLst>
            </a:custGeom>
            <a:noFill/>
            <a:ln w="25400">
              <a:solidFill>
                <a:schemeClr val="bg1">
                  <a:lumMod val="50000"/>
                </a:schemeClr>
              </a:solidFill>
              <a:round/>
              <a:headEnd type="oval" w="med" len="med"/>
              <a:tailEnd type="oval" w="med" len="med"/>
            </a:ln>
            <a:effectLst/>
          </p:spPr>
          <p:txBody>
            <a:bodyPr/>
            <a:lstStyle/>
            <a:p>
              <a:pPr marL="0" marR="0" lvl="0" indent="0" algn="l" defTabSz="457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6" name="Rectangle 100">
              <a:extLst>
                <a:ext uri="{FF2B5EF4-FFF2-40B4-BE49-F238E27FC236}">
                  <a16:creationId xmlns:a16="http://schemas.microsoft.com/office/drawing/2014/main" id="{07CAAB7C-1FA6-66E1-A235-799E0DF56F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7305" y="2513561"/>
              <a:ext cx="1741937" cy="3434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 anchor="ctr">
              <a:spAutoFit/>
              <a:scene3d>
                <a:camera prst="orthographicFront"/>
                <a:lightRig rig="harsh" dir="tl"/>
              </a:scene3d>
              <a:sp3d contourW="31750" prstMaterial="flat">
                <a:bevelT w="0" h="63500" prst="artDeco"/>
                <a:extrusionClr>
                  <a:schemeClr val="bg1"/>
                </a:extrusionClr>
                <a:contourClr>
                  <a:schemeClr val="bg1"/>
                </a:contourClr>
              </a:sp3d>
            </a:bodyPr>
            <a:lstStyle/>
            <a:p>
              <a:pPr marL="0" marR="0" lvl="1" indent="-95250" algn="l" defTabSz="762000" rtl="0" eaLnBrk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ct val="140000"/>
                <a:buFontTx/>
                <a:buNone/>
                <a:tabLst>
                  <a:tab pos="1438275" algn="l"/>
                  <a:tab pos="5648325" algn="l"/>
                </a:tabLst>
                <a:defRPr/>
              </a:pPr>
              <a:r>
                <a:rPr kumimoji="0" lang="ko-KR" altLang="en-US" sz="1600" b="1" i="0" u="none" strike="noStrike" kern="0" cap="none" spc="-100" normalizeH="0" baseline="0" noProof="0" dirty="0">
                  <a:ln w="11430"/>
                  <a:solidFill>
                    <a:srgbClr val="006699"/>
                  </a:solidFill>
                  <a:effectLst/>
                  <a:uLnTx/>
                  <a:uFillTx/>
                  <a:latin typeface="KoPub돋움체 Bold" panose="02020603020101020101" pitchFamily="18" charset="-127"/>
                  <a:ea typeface="KoPub돋움체 Bold" panose="02020603020101020101" pitchFamily="18" charset="-127"/>
                  <a:cs typeface="Arial" pitchFamily="34" charset="0"/>
                  <a:sym typeface="Wingdings" pitchFamily="2" charset="2"/>
                </a:rPr>
                <a:t>관리자 편의성 및  접근성 향상</a:t>
              </a:r>
            </a:p>
          </p:txBody>
        </p:sp>
        <p:sp>
          <p:nvSpPr>
            <p:cNvPr id="27" name="Text Box 166">
              <a:extLst>
                <a:ext uri="{FF2B5EF4-FFF2-40B4-BE49-F238E27FC236}">
                  <a16:creationId xmlns:a16="http://schemas.microsoft.com/office/drawing/2014/main" id="{E98C4C66-400B-3525-DCF4-CDC2A04C86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8268" y="2874139"/>
              <a:ext cx="1741937" cy="4876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5793" tIns="47896" rIns="95793" bIns="47896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marL="171450" marR="0" lvl="0" indent="-108000" algn="l" defTabSz="957263" rtl="0" eaLnBrk="0" fontAlgn="auto" latinLnBrk="0" hangingPunct="0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>
                  <a:srgbClr val="0079C4"/>
                </a:buClr>
                <a:buSzPct val="800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ko-KR" sz="1100" b="0" i="0" u="none" strike="noStrike" kern="1200" cap="none" spc="-30" normalizeH="0" baseline="0" noProof="0" dirty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KoPub돋움체 Medium" panose="02020603020101020101" pitchFamily="18" charset="-127"/>
                  <a:ea typeface="KoPub돋움체 Medium" panose="02020603020101020101" pitchFamily="18" charset="-127"/>
                  <a:cs typeface="+mn-cs"/>
                  <a:sym typeface="Symbol" pitchFamily="18" charset="2"/>
                </a:rPr>
                <a:t>GUI </a:t>
              </a:r>
              <a:r>
                <a:rPr kumimoji="0" lang="ko-KR" altLang="en-US" sz="1100" b="0" i="0" u="none" strike="noStrike" kern="1200" cap="none" spc="-30" normalizeH="0" baseline="0" noProof="0" dirty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KoPub돋움체 Medium" panose="02020603020101020101" pitchFamily="18" charset="-127"/>
                  <a:ea typeface="KoPub돋움체 Medium" panose="02020603020101020101" pitchFamily="18" charset="-127"/>
                  <a:cs typeface="+mn-cs"/>
                  <a:sym typeface="Symbol" pitchFamily="18" charset="2"/>
                </a:rPr>
                <a:t>시나리오 </a:t>
              </a:r>
              <a:r>
                <a:rPr kumimoji="0" lang="en-US" altLang="ko-KR" sz="1100" b="0" i="0" u="none" strike="noStrike" kern="1200" cap="none" spc="-30" normalizeH="0" baseline="0" noProof="0" dirty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KoPub돋움체 Medium" panose="02020603020101020101" pitchFamily="18" charset="-127"/>
                  <a:ea typeface="KoPub돋움체 Medium" panose="02020603020101020101" pitchFamily="18" charset="-127"/>
                  <a:cs typeface="+mn-cs"/>
                  <a:sym typeface="Symbol" pitchFamily="18" charset="2"/>
                </a:rPr>
                <a:t>Tool </a:t>
              </a:r>
              <a:r>
                <a:rPr kumimoji="0" lang="ko-KR" altLang="en-US" sz="1100" b="0" i="0" u="none" strike="noStrike" kern="1200" cap="none" spc="-30" normalizeH="0" baseline="0" noProof="0" dirty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KoPub돋움체 Medium" panose="02020603020101020101" pitchFamily="18" charset="-127"/>
                  <a:ea typeface="KoPub돋움체 Medium" panose="02020603020101020101" pitchFamily="18" charset="-127"/>
                  <a:cs typeface="+mn-cs"/>
                  <a:sym typeface="Symbol" pitchFamily="18" charset="2"/>
                </a:rPr>
                <a:t>제공</a:t>
              </a:r>
            </a:p>
            <a:p>
              <a:pPr marL="171450" marR="0" lvl="0" indent="-108000" algn="l" defTabSz="957263" rtl="0" eaLnBrk="0" fontAlgn="auto" latinLnBrk="0" hangingPunct="0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>
                  <a:srgbClr val="0079C4"/>
                </a:buClr>
                <a:buSzPct val="800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ko-KR" altLang="en-US" sz="1100" b="0" i="0" u="none" strike="noStrike" kern="1200" cap="none" spc="-30" normalizeH="0" baseline="0" noProof="0" dirty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KoPub돋움체 Medium" panose="02020603020101020101" pitchFamily="18" charset="-127"/>
                  <a:ea typeface="KoPub돋움체 Medium" panose="02020603020101020101" pitchFamily="18" charset="-127"/>
                  <a:cs typeface="+mn-cs"/>
                  <a:sym typeface="Symbol" pitchFamily="18" charset="2"/>
                </a:rPr>
                <a:t>관리자가 직접 시나리오 수정</a:t>
              </a:r>
              <a:endParaRPr kumimoji="0" lang="en-US" altLang="ko-KR" sz="1100" b="0" i="0" u="none" strike="noStrike" kern="1200" cap="none" spc="-3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KoPub돋움체 Medium" panose="02020603020101020101" pitchFamily="18" charset="-127"/>
                <a:ea typeface="KoPub돋움체 Medium" panose="02020603020101020101" pitchFamily="18" charset="-127"/>
                <a:cs typeface="+mn-cs"/>
                <a:sym typeface="Symbol" pitchFamily="18" charset="2"/>
              </a:endParaRPr>
            </a:p>
            <a:p>
              <a:pPr marL="171450" marR="0" lvl="0" indent="-108000" algn="l" defTabSz="957263" rtl="0" eaLnBrk="0" fontAlgn="auto" latinLnBrk="0" hangingPunct="0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>
                  <a:srgbClr val="0079C4"/>
                </a:buClr>
                <a:buSzPct val="80000"/>
                <a:buFont typeface="Arial" panose="020B0604020202020204" pitchFamily="34" charset="0"/>
                <a:buChar char="•"/>
                <a:tabLst/>
                <a:defRPr/>
              </a:pPr>
              <a:r>
                <a:rPr lang="ko-KR" altLang="en-US" sz="1100" spc="-30" dirty="0">
                  <a:solidFill>
                    <a:srgbClr val="292929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  <a:sym typeface="Symbol" pitchFamily="18" charset="2"/>
                </a:rPr>
                <a:t>한 서버 당 최대 </a:t>
              </a:r>
              <a:r>
                <a:rPr lang="en-US" altLang="ko-KR" sz="1100" spc="-30" dirty="0">
                  <a:solidFill>
                    <a:srgbClr val="292929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  <a:sym typeface="Symbol" pitchFamily="18" charset="2"/>
                </a:rPr>
                <a:t>900</a:t>
              </a:r>
              <a:r>
                <a:rPr lang="ko-KR" altLang="en-US" sz="1100" spc="-30" dirty="0">
                  <a:solidFill>
                    <a:srgbClr val="292929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  <a:sym typeface="Symbol" pitchFamily="18" charset="2"/>
                </a:rPr>
                <a:t>채널까지 수용</a:t>
              </a:r>
              <a:endParaRPr kumimoji="0" lang="ko-KR" altLang="en-US" sz="1100" b="0" i="0" u="none" strike="noStrike" kern="1200" cap="none" spc="-3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KoPub돋움체 Medium" panose="02020603020101020101" pitchFamily="18" charset="-127"/>
                <a:ea typeface="KoPub돋움체 Medium" panose="02020603020101020101" pitchFamily="18" charset="-127"/>
                <a:cs typeface="+mn-cs"/>
                <a:sym typeface="Symbol" pitchFamily="18" charset="2"/>
              </a:endParaRPr>
            </a:p>
          </p:txBody>
        </p:sp>
        <p:sp>
          <p:nvSpPr>
            <p:cNvPr id="28" name="Freeform 147">
              <a:extLst>
                <a:ext uri="{FF2B5EF4-FFF2-40B4-BE49-F238E27FC236}">
                  <a16:creationId xmlns:a16="http://schemas.microsoft.com/office/drawing/2014/main" id="{A05AACAE-8C78-189B-3611-96CADB94ABC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40275" y="2844782"/>
              <a:ext cx="2282885" cy="405839"/>
            </a:xfrm>
            <a:custGeom>
              <a:avLst/>
              <a:gdLst>
                <a:gd name="T0" fmla="*/ 0 w 1662"/>
                <a:gd name="T1" fmla="*/ 2147483647 h 210"/>
                <a:gd name="T2" fmla="*/ 2147483647 w 1662"/>
                <a:gd name="T3" fmla="*/ 0 h 210"/>
                <a:gd name="T4" fmla="*/ 2147483647 w 1662"/>
                <a:gd name="T5" fmla="*/ 0 h 210"/>
                <a:gd name="T6" fmla="*/ 0 60000 65536"/>
                <a:gd name="T7" fmla="*/ 0 60000 65536"/>
                <a:gd name="T8" fmla="*/ 0 60000 65536"/>
                <a:gd name="T9" fmla="*/ 0 w 1662"/>
                <a:gd name="T10" fmla="*/ 0 h 210"/>
                <a:gd name="T11" fmla="*/ 1662 w 1662"/>
                <a:gd name="T12" fmla="*/ 210 h 2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62" h="210">
                  <a:moveTo>
                    <a:pt x="0" y="210"/>
                  </a:moveTo>
                  <a:lnTo>
                    <a:pt x="120" y="0"/>
                  </a:lnTo>
                  <a:lnTo>
                    <a:pt x="1662" y="0"/>
                  </a:lnTo>
                </a:path>
              </a:pathLst>
            </a:custGeom>
            <a:noFill/>
            <a:ln w="25400">
              <a:solidFill>
                <a:schemeClr val="bg1">
                  <a:lumMod val="50000"/>
                </a:schemeClr>
              </a:solidFill>
              <a:round/>
              <a:headEnd type="oval" w="med" len="med"/>
              <a:tailEnd type="oval" w="med" len="med"/>
            </a:ln>
            <a:effectLst>
              <a:outerShdw blurRad="63500" sx="102000" sy="102000" algn="ctr" rotWithShape="0">
                <a:schemeClr val="bg1">
                  <a:alpha val="40000"/>
                </a:schemeClr>
              </a:outerShdw>
            </a:effectLst>
          </p:spPr>
          <p:txBody>
            <a:bodyPr/>
            <a:lstStyle/>
            <a:p>
              <a:pPr marL="0" marR="0" lvl="0" indent="0" algn="l" defTabSz="457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9" name="Rectangle 100">
              <a:extLst>
                <a:ext uri="{FF2B5EF4-FFF2-40B4-BE49-F238E27FC236}">
                  <a16:creationId xmlns:a16="http://schemas.microsoft.com/office/drawing/2014/main" id="{555C48A7-7255-57AE-1935-F1FEA6B8E7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7305" y="3691781"/>
              <a:ext cx="1741937" cy="1719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 anchor="ctr">
              <a:spAutoFit/>
              <a:scene3d>
                <a:camera prst="orthographicFront"/>
                <a:lightRig rig="harsh" dir="tl"/>
              </a:scene3d>
              <a:sp3d contourW="31750" prstMaterial="flat">
                <a:bevelT w="0" h="63500" prst="artDeco"/>
                <a:extrusionClr>
                  <a:schemeClr val="bg1"/>
                </a:extrusionClr>
                <a:contourClr>
                  <a:schemeClr val="bg1"/>
                </a:contourClr>
              </a:sp3d>
            </a:bodyPr>
            <a:lstStyle/>
            <a:p>
              <a:pPr marL="0" marR="0" lvl="1" indent="-95250" algn="l" defTabSz="762000" rtl="0" eaLnBrk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ct val="140000"/>
                <a:buFontTx/>
                <a:buNone/>
                <a:tabLst>
                  <a:tab pos="1438275" algn="l"/>
                  <a:tab pos="5648325" algn="l"/>
                </a:tabLst>
                <a:defRPr/>
              </a:pPr>
              <a:r>
                <a:rPr kumimoji="0" lang="en-US" altLang="ko-KR" sz="1600" b="1" i="0" u="none" strike="noStrike" kern="0" cap="none" spc="-100" normalizeH="0" baseline="0" noProof="0" dirty="0">
                  <a:ln w="11430"/>
                  <a:solidFill>
                    <a:srgbClr val="006699"/>
                  </a:solidFill>
                  <a:effectLst/>
                  <a:uLnTx/>
                  <a:uFillTx/>
                  <a:latin typeface="KoPub돋움체 Bold" panose="02020603020101020101" pitchFamily="18" charset="-127"/>
                  <a:ea typeface="KoPub돋움체 Bold" panose="02020603020101020101" pitchFamily="18" charset="-127"/>
                  <a:cs typeface="Arial" pitchFamily="34" charset="0"/>
                  <a:sym typeface="Wingdings" pitchFamily="2" charset="2"/>
                </a:rPr>
                <a:t>IP</a:t>
              </a:r>
              <a:r>
                <a:rPr kumimoji="0" lang="ko-KR" altLang="en-US" sz="1600" b="1" i="0" u="none" strike="noStrike" kern="0" cap="none" spc="-100" normalizeH="0" baseline="0" noProof="0" dirty="0">
                  <a:ln w="11430"/>
                  <a:solidFill>
                    <a:srgbClr val="006699"/>
                  </a:solidFill>
                  <a:effectLst/>
                  <a:uLnTx/>
                  <a:uFillTx/>
                  <a:latin typeface="KoPub돋움체 Bold" panose="02020603020101020101" pitchFamily="18" charset="-127"/>
                  <a:ea typeface="KoPub돋움체 Bold" panose="02020603020101020101" pitchFamily="18" charset="-127"/>
                  <a:cs typeface="Arial" pitchFamily="34" charset="0"/>
                  <a:sym typeface="Wingdings" pitchFamily="2" charset="2"/>
                </a:rPr>
                <a:t>기반 </a:t>
              </a:r>
              <a:r>
                <a:rPr kumimoji="0" lang="ko-KR" altLang="en-US" sz="1600" b="1" i="0" u="none" strike="noStrike" kern="0" cap="none" spc="-100" normalizeH="0" baseline="0" noProof="0" dirty="0" err="1">
                  <a:ln w="11430"/>
                  <a:solidFill>
                    <a:srgbClr val="006699"/>
                  </a:solidFill>
                  <a:effectLst/>
                  <a:uLnTx/>
                  <a:uFillTx/>
                  <a:latin typeface="KoPub돋움체 Bold" panose="02020603020101020101" pitchFamily="18" charset="-127"/>
                  <a:ea typeface="KoPub돋움체 Bold" panose="02020603020101020101" pitchFamily="18" charset="-127"/>
                  <a:cs typeface="Arial" pitchFamily="34" charset="0"/>
                  <a:sym typeface="Wingdings" pitchFamily="2" charset="2"/>
                </a:rPr>
                <a:t>녹취</a:t>
              </a:r>
              <a:r>
                <a:rPr kumimoji="0" lang="ko-KR" altLang="en-US" sz="1600" b="1" i="0" u="none" strike="noStrike" kern="0" cap="none" spc="-100" normalizeH="0" baseline="0" noProof="0" dirty="0">
                  <a:ln w="11430"/>
                  <a:solidFill>
                    <a:srgbClr val="006699"/>
                  </a:solidFill>
                  <a:effectLst/>
                  <a:uLnTx/>
                  <a:uFillTx/>
                  <a:latin typeface="KoPub돋움체 Bold" panose="02020603020101020101" pitchFamily="18" charset="-127"/>
                  <a:ea typeface="KoPub돋움체 Bold" panose="02020603020101020101" pitchFamily="18" charset="-127"/>
                  <a:cs typeface="Arial" pitchFamily="34" charset="0"/>
                  <a:sym typeface="Wingdings" pitchFamily="2" charset="2"/>
                </a:rPr>
                <a:t> 시스템</a:t>
              </a:r>
            </a:p>
          </p:txBody>
        </p:sp>
        <p:sp>
          <p:nvSpPr>
            <p:cNvPr id="30" name="Text Box 166">
              <a:extLst>
                <a:ext uri="{FF2B5EF4-FFF2-40B4-BE49-F238E27FC236}">
                  <a16:creationId xmlns:a16="http://schemas.microsoft.com/office/drawing/2014/main" id="{71A5D39F-DDF6-7F18-3F2C-236DA3BB2D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8268" y="3930298"/>
              <a:ext cx="1645281" cy="6186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5793" tIns="47896" rIns="95793" bIns="47896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marL="171450" marR="0" lvl="0" indent="-108000" algn="l" defTabSz="957263" rtl="0" eaLnBrk="0" fontAlgn="auto" latinLnBrk="0" hangingPunct="0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>
                  <a:srgbClr val="0079C4"/>
                </a:buClr>
                <a:buSzPct val="800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ko-KR" sz="1100" b="0" i="0" u="none" strike="noStrike" kern="1200" cap="none" spc="-30" normalizeH="0" baseline="0" noProof="0" dirty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KoPub돋움체 Medium" panose="02020603020101020101" pitchFamily="18" charset="-127"/>
                  <a:ea typeface="KoPub돋움체 Medium" panose="02020603020101020101" pitchFamily="18" charset="-127"/>
                  <a:cs typeface="+mn-cs"/>
                  <a:sym typeface="Symbol" pitchFamily="18" charset="2"/>
                </a:rPr>
                <a:t>Mirroring</a:t>
              </a:r>
              <a:r>
                <a:rPr kumimoji="0" lang="ko-KR" altLang="en-US" sz="1100" b="0" i="0" u="none" strike="noStrike" kern="1200" cap="none" spc="-30" normalizeH="0" baseline="0" noProof="0" dirty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KoPub돋움체 Medium" panose="02020603020101020101" pitchFamily="18" charset="-127"/>
                  <a:ea typeface="KoPub돋움체 Medium" panose="02020603020101020101" pitchFamily="18" charset="-127"/>
                  <a:cs typeface="+mn-cs"/>
                  <a:sym typeface="Symbol" pitchFamily="18" charset="2"/>
                </a:rPr>
                <a:t>방식</a:t>
              </a:r>
              <a:r>
                <a:rPr kumimoji="0" lang="en-US" altLang="ko-KR" sz="1100" b="0" i="0" u="none" strike="noStrike" kern="1200" cap="none" spc="-30" normalizeH="0" baseline="0" noProof="0" dirty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KoPub돋움체 Medium" panose="02020603020101020101" pitchFamily="18" charset="-127"/>
                  <a:ea typeface="KoPub돋움체 Medium" panose="02020603020101020101" pitchFamily="18" charset="-127"/>
                  <a:cs typeface="+mn-cs"/>
                  <a:sym typeface="Symbol" pitchFamily="18" charset="2"/>
                </a:rPr>
                <a:t>, </a:t>
              </a:r>
              <a:r>
                <a:rPr kumimoji="0" lang="ko-KR" altLang="en-US" sz="1100" b="0" i="0" u="none" strike="noStrike" kern="1200" cap="none" spc="-30" normalizeH="0" baseline="0" noProof="0" dirty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KoPub돋움체 Medium" panose="02020603020101020101" pitchFamily="18" charset="-127"/>
                  <a:ea typeface="KoPub돋움체 Medium" panose="02020603020101020101" pitchFamily="18" charset="-127"/>
                  <a:cs typeface="+mn-cs"/>
                  <a:sym typeface="Symbol" pitchFamily="18" charset="2"/>
                </a:rPr>
                <a:t>녹취 유실 최소화</a:t>
              </a:r>
            </a:p>
            <a:p>
              <a:pPr marL="171450" marR="0" lvl="0" indent="-108000" algn="l" defTabSz="957263" rtl="0" eaLnBrk="0" fontAlgn="auto" latinLnBrk="0" hangingPunct="0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>
                  <a:srgbClr val="0079C4"/>
                </a:buClr>
                <a:buSzPct val="800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ko-KR" altLang="en-US" sz="1100" b="0" i="0" u="none" strike="noStrike" kern="1200" cap="none" spc="-30" normalizeH="0" baseline="0" noProof="0" dirty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KoPub돋움체 Medium" panose="02020603020101020101" pitchFamily="18" charset="-127"/>
                  <a:ea typeface="KoPub돋움체 Medium" panose="02020603020101020101" pitchFamily="18" charset="-127"/>
                  <a:cs typeface="+mn-cs"/>
                  <a:sym typeface="Symbol" pitchFamily="18" charset="2"/>
                </a:rPr>
                <a:t>녹취 </a:t>
              </a:r>
              <a:r>
                <a:rPr kumimoji="0" lang="ko-KR" altLang="en-US" sz="1100" b="0" i="0" u="none" strike="noStrike" kern="1200" cap="none" spc="-30" normalizeH="0" baseline="0" noProof="0" dirty="0" err="1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KoPub돋움체 Medium" panose="02020603020101020101" pitchFamily="18" charset="-127"/>
                  <a:ea typeface="KoPub돋움체 Medium" panose="02020603020101020101" pitchFamily="18" charset="-127"/>
                  <a:cs typeface="+mn-cs"/>
                  <a:sym typeface="Symbol" pitchFamily="18" charset="2"/>
                </a:rPr>
                <a:t>원본성</a:t>
              </a:r>
              <a:r>
                <a:rPr kumimoji="0" lang="ko-KR" altLang="en-US" sz="1100" b="0" i="0" u="none" strike="noStrike" kern="1200" cap="none" spc="-30" normalizeH="0" baseline="0" noProof="0" dirty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KoPub돋움체 Medium" panose="02020603020101020101" pitchFamily="18" charset="-127"/>
                  <a:ea typeface="KoPub돋움체 Medium" panose="02020603020101020101" pitchFamily="18" charset="-127"/>
                  <a:cs typeface="+mn-cs"/>
                  <a:sym typeface="Symbol" pitchFamily="18" charset="2"/>
                </a:rPr>
                <a:t> 입증 기술</a:t>
              </a:r>
            </a:p>
            <a:p>
              <a:pPr marL="171450" marR="0" lvl="0" indent="-108000" algn="l" defTabSz="957263" rtl="0" eaLnBrk="0" fontAlgn="auto" latinLnBrk="0" hangingPunct="0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>
                  <a:srgbClr val="0079C4"/>
                </a:buClr>
                <a:buSzPct val="800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ko-KR" altLang="en-US" sz="1100" b="0" i="0" u="none" strike="noStrike" kern="1200" cap="none" spc="-30" normalizeH="0" baseline="0" noProof="0" dirty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KoPub돋움체 Medium" panose="02020603020101020101" pitchFamily="18" charset="-127"/>
                  <a:ea typeface="KoPub돋움체 Medium" panose="02020603020101020101" pitchFamily="18" charset="-127"/>
                  <a:cs typeface="+mn-cs"/>
                  <a:sym typeface="Symbol" pitchFamily="18" charset="2"/>
                </a:rPr>
                <a:t>상담사 평가기능 제공</a:t>
              </a:r>
            </a:p>
          </p:txBody>
        </p:sp>
        <p:sp>
          <p:nvSpPr>
            <p:cNvPr id="31" name="Freeform 147">
              <a:extLst>
                <a:ext uri="{FF2B5EF4-FFF2-40B4-BE49-F238E27FC236}">
                  <a16:creationId xmlns:a16="http://schemas.microsoft.com/office/drawing/2014/main" id="{BBBBAB01-19DD-7B67-1796-3DB15A1668E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40275" y="3893019"/>
              <a:ext cx="1876060" cy="172453"/>
            </a:xfrm>
            <a:custGeom>
              <a:avLst/>
              <a:gdLst>
                <a:gd name="T0" fmla="*/ 0 w 1662"/>
                <a:gd name="T1" fmla="*/ 2147483647 h 210"/>
                <a:gd name="T2" fmla="*/ 2147483647 w 1662"/>
                <a:gd name="T3" fmla="*/ 0 h 210"/>
                <a:gd name="T4" fmla="*/ 2147483647 w 1662"/>
                <a:gd name="T5" fmla="*/ 0 h 210"/>
                <a:gd name="T6" fmla="*/ 0 60000 65536"/>
                <a:gd name="T7" fmla="*/ 0 60000 65536"/>
                <a:gd name="T8" fmla="*/ 0 60000 65536"/>
                <a:gd name="T9" fmla="*/ 0 w 1662"/>
                <a:gd name="T10" fmla="*/ 0 h 210"/>
                <a:gd name="T11" fmla="*/ 1662 w 1662"/>
                <a:gd name="T12" fmla="*/ 210 h 2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62" h="210">
                  <a:moveTo>
                    <a:pt x="0" y="210"/>
                  </a:moveTo>
                  <a:lnTo>
                    <a:pt x="120" y="0"/>
                  </a:lnTo>
                  <a:lnTo>
                    <a:pt x="1662" y="0"/>
                  </a:lnTo>
                </a:path>
              </a:pathLst>
            </a:custGeom>
            <a:noFill/>
            <a:ln w="25400">
              <a:solidFill>
                <a:schemeClr val="bg1">
                  <a:lumMod val="50000"/>
                </a:schemeClr>
              </a:solidFill>
              <a:round/>
              <a:headEnd type="oval" w="med" len="med"/>
              <a:tailEnd type="oval" w="med" len="med"/>
            </a:ln>
            <a:effectLst/>
          </p:spPr>
          <p:txBody>
            <a:bodyPr/>
            <a:lstStyle/>
            <a:p>
              <a:pPr marL="0" marR="0" lvl="0" indent="0" algn="l" defTabSz="457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32" name="Rectangle 100">
              <a:extLst>
                <a:ext uri="{FF2B5EF4-FFF2-40B4-BE49-F238E27FC236}">
                  <a16:creationId xmlns:a16="http://schemas.microsoft.com/office/drawing/2014/main" id="{356815D4-1089-A776-A150-6B66C1F11E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1914" y="5175089"/>
              <a:ext cx="1694552" cy="3434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 anchor="ctr">
              <a:spAutoFit/>
              <a:scene3d>
                <a:camera prst="orthographicFront"/>
                <a:lightRig rig="harsh" dir="tl"/>
              </a:scene3d>
              <a:sp3d contourW="31750" prstMaterial="flat">
                <a:bevelT w="0" h="63500" prst="artDeco"/>
                <a:extrusionClr>
                  <a:schemeClr val="bg1"/>
                </a:extrusionClr>
                <a:contourClr>
                  <a:schemeClr val="bg1"/>
                </a:contourClr>
              </a:sp3d>
            </a:bodyPr>
            <a:lstStyle/>
            <a:p>
              <a:pPr marL="0" marR="0" lvl="1" indent="-95250" algn="l" defTabSz="762000" rtl="0" eaLnBrk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ct val="140000"/>
                <a:buFontTx/>
                <a:buNone/>
                <a:tabLst>
                  <a:tab pos="1438275" algn="l"/>
                  <a:tab pos="5648325" algn="l"/>
                </a:tabLst>
                <a:defRPr/>
              </a:pPr>
              <a:r>
                <a:rPr kumimoji="0" lang="ko-KR" altLang="en-US" sz="1600" b="1" i="0" u="none" strike="noStrike" kern="0" cap="none" spc="-100" normalizeH="0" baseline="0" noProof="0" dirty="0">
                  <a:ln w="11430"/>
                  <a:solidFill>
                    <a:srgbClr val="006699"/>
                  </a:solidFill>
                  <a:effectLst/>
                  <a:uLnTx/>
                  <a:uFillTx/>
                  <a:latin typeface="KoPub돋움체 Bold" panose="02020603020101020101" pitchFamily="18" charset="-127"/>
                  <a:ea typeface="KoPub돋움체 Bold" panose="02020603020101020101" pitchFamily="18" charset="-127"/>
                  <a:cs typeface="Arial" pitchFamily="34" charset="0"/>
                  <a:sym typeface="Wingdings" pitchFamily="2" charset="2"/>
                </a:rPr>
                <a:t>모니터링 및 운영 편의성  향상</a:t>
              </a:r>
            </a:p>
          </p:txBody>
        </p:sp>
        <p:sp>
          <p:nvSpPr>
            <p:cNvPr id="33" name="Text Box 166">
              <a:extLst>
                <a:ext uri="{FF2B5EF4-FFF2-40B4-BE49-F238E27FC236}">
                  <a16:creationId xmlns:a16="http://schemas.microsoft.com/office/drawing/2014/main" id="{77716F0E-4D66-67AD-3875-318637DB02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2877" y="5466930"/>
              <a:ext cx="2420576" cy="4876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5793" tIns="47896" rIns="95793" bIns="47896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marL="171450" marR="0" lvl="0" indent="-108000" algn="l" defTabSz="957263" rtl="0" eaLnBrk="0" fontAlgn="auto" latinLnBrk="0" hangingPunct="0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>
                  <a:srgbClr val="0079C4"/>
                </a:buClr>
                <a:buSzPct val="800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ko-KR" altLang="en-US" sz="1100" b="0" i="0" u="none" strike="noStrike" kern="1200" cap="none" spc="-30" normalizeH="0" baseline="0" noProof="0" dirty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KoPub돋움체 Medium" panose="02020603020101020101" pitchFamily="18" charset="-127"/>
                  <a:ea typeface="KoPub돋움체 Medium" panose="02020603020101020101" pitchFamily="18" charset="-127"/>
                  <a:cs typeface="+mn-cs"/>
                  <a:sym typeface="Symbol" pitchFamily="18" charset="2"/>
                </a:rPr>
                <a:t>실시간 시스템 및 상담 운영환경 모니터링 및 통계 확인</a:t>
              </a:r>
            </a:p>
            <a:p>
              <a:pPr marL="171450" marR="0" lvl="0" indent="-108000" algn="l" defTabSz="957263" rtl="0" eaLnBrk="0" fontAlgn="auto" latinLnBrk="0" hangingPunct="0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>
                  <a:srgbClr val="0079C4"/>
                </a:buClr>
                <a:buSzPct val="800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ko-KR" altLang="en-US" sz="1100" b="0" i="0" u="none" strike="noStrike" kern="1200" cap="none" spc="-30" normalizeH="0" baseline="0" noProof="0" dirty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KoPub돋움체 Medium" panose="02020603020101020101" pitchFamily="18" charset="-127"/>
                  <a:ea typeface="KoPub돋움체 Medium" panose="02020603020101020101" pitchFamily="18" charset="-127"/>
                  <a:cs typeface="+mn-cs"/>
                  <a:sym typeface="Symbol" pitchFamily="18" charset="2"/>
                </a:rPr>
                <a:t>관리자의 편의에 맞추어 다양한 통계 장표 생성</a:t>
              </a:r>
              <a:endParaRPr kumimoji="0" lang="en-US" altLang="ko-KR" sz="1100" b="0" i="0" u="none" strike="noStrike" kern="1200" cap="none" spc="-3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KoPub돋움체 Medium" panose="02020603020101020101" pitchFamily="18" charset="-127"/>
                <a:ea typeface="KoPub돋움체 Medium" panose="02020603020101020101" pitchFamily="18" charset="-127"/>
                <a:cs typeface="+mn-cs"/>
                <a:sym typeface="Symbol" pitchFamily="18" charset="2"/>
              </a:endParaRPr>
            </a:p>
            <a:p>
              <a:pPr marL="171450" marR="0" lvl="0" indent="-108000" algn="l" defTabSz="957263" rtl="0" eaLnBrk="0" fontAlgn="auto" latinLnBrk="0" hangingPunct="0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>
                  <a:srgbClr val="0079C4"/>
                </a:buClr>
                <a:buSzPct val="800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ko-KR" altLang="en-US" sz="1100" b="0" i="0" u="none" strike="noStrike" kern="1200" cap="none" spc="-30" normalizeH="0" baseline="0" noProof="0" dirty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KoPub돋움체 Medium" panose="02020603020101020101" pitchFamily="18" charset="-127"/>
                  <a:ea typeface="KoPub돋움체 Medium" panose="02020603020101020101" pitchFamily="18" charset="-127"/>
                  <a:cs typeface="+mn-cs"/>
                  <a:sym typeface="Symbol" pitchFamily="18" charset="2"/>
                </a:rPr>
                <a:t>상세한 콜 트레킹 제공</a:t>
              </a:r>
            </a:p>
          </p:txBody>
        </p:sp>
        <p:sp>
          <p:nvSpPr>
            <p:cNvPr id="34" name="Freeform 147">
              <a:extLst>
                <a:ext uri="{FF2B5EF4-FFF2-40B4-BE49-F238E27FC236}">
                  <a16:creationId xmlns:a16="http://schemas.microsoft.com/office/drawing/2014/main" id="{3AEF453B-EBC5-7D8C-33E6-CD165FB54B66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938393" y="5178667"/>
              <a:ext cx="2301072" cy="277967"/>
            </a:xfrm>
            <a:custGeom>
              <a:avLst/>
              <a:gdLst>
                <a:gd name="T0" fmla="*/ 0 w 1662"/>
                <a:gd name="T1" fmla="*/ 2147483647 h 210"/>
                <a:gd name="T2" fmla="*/ 2147483647 w 1662"/>
                <a:gd name="T3" fmla="*/ 0 h 210"/>
                <a:gd name="T4" fmla="*/ 2147483647 w 1662"/>
                <a:gd name="T5" fmla="*/ 0 h 210"/>
                <a:gd name="T6" fmla="*/ 0 60000 65536"/>
                <a:gd name="T7" fmla="*/ 0 60000 65536"/>
                <a:gd name="T8" fmla="*/ 0 60000 65536"/>
                <a:gd name="T9" fmla="*/ 0 w 1662"/>
                <a:gd name="T10" fmla="*/ 0 h 210"/>
                <a:gd name="T11" fmla="*/ 1662 w 1662"/>
                <a:gd name="T12" fmla="*/ 210 h 2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62" h="210">
                  <a:moveTo>
                    <a:pt x="0" y="210"/>
                  </a:moveTo>
                  <a:lnTo>
                    <a:pt x="120" y="0"/>
                  </a:lnTo>
                  <a:lnTo>
                    <a:pt x="1662" y="0"/>
                  </a:lnTo>
                </a:path>
              </a:pathLst>
            </a:custGeom>
            <a:noFill/>
            <a:ln w="25400">
              <a:solidFill>
                <a:schemeClr val="bg1">
                  <a:lumMod val="50000"/>
                </a:schemeClr>
              </a:solidFill>
              <a:round/>
              <a:headEnd type="oval" w="med" len="med"/>
              <a:tailEnd type="oval" w="med" len="med"/>
            </a:ln>
            <a:effectLst/>
          </p:spPr>
          <p:txBody>
            <a:bodyPr/>
            <a:lstStyle/>
            <a:p>
              <a:pPr marL="0" marR="0" lvl="0" indent="0" algn="l" defTabSz="457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endParaRPr>
            </a:p>
          </p:txBody>
        </p:sp>
        <p:pic>
          <p:nvPicPr>
            <p:cNvPr id="35" name="그림 16" descr="IPRON.png">
              <a:extLst>
                <a:ext uri="{FF2B5EF4-FFF2-40B4-BE49-F238E27FC236}">
                  <a16:creationId xmlns:a16="http://schemas.microsoft.com/office/drawing/2014/main" id="{9233B256-DAFB-8C28-58BF-B183CB983F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420902" y="4089806"/>
              <a:ext cx="723174" cy="2958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6391312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911F47-C28E-AE7F-E1CC-B4637B447B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id="{08BD6938-FF58-3199-536E-FAC232D58BB4}"/>
              </a:ext>
            </a:extLst>
          </p:cNvPr>
          <p:cNvSpPr txBox="1">
            <a:spLocks/>
          </p:cNvSpPr>
          <p:nvPr/>
        </p:nvSpPr>
        <p:spPr>
          <a:xfrm>
            <a:off x="348111" y="324881"/>
            <a:ext cx="3415963" cy="4868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8000"/>
              </a:lnSpc>
            </a:pPr>
            <a:r>
              <a:rPr lang="en-US" altLang="ko-KR" sz="1800" b="1" dirty="0">
                <a:solidFill>
                  <a:srgbClr val="033E78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Pretendard ExtraBold" panose="02000903000000020004" pitchFamily="50" charset="-127"/>
              </a:rPr>
              <a:t>IPRON </a:t>
            </a:r>
            <a:r>
              <a:rPr lang="ko-KR" altLang="en-US" sz="1800" b="1" dirty="0">
                <a:solidFill>
                  <a:srgbClr val="033E78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Pretendard ExtraBold" panose="02000903000000020004" pitchFamily="50" charset="-127"/>
              </a:rPr>
              <a:t>제품의 특장점 </a:t>
            </a:r>
            <a:r>
              <a:rPr lang="en-US" altLang="ko-KR" sz="1800" b="1" dirty="0">
                <a:solidFill>
                  <a:srgbClr val="033E78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Pretendard ExtraBold" panose="02000903000000020004" pitchFamily="50" charset="-127"/>
              </a:rPr>
              <a:t>(1)</a:t>
            </a:r>
            <a:endParaRPr lang="ko-KR" altLang="en-US" sz="1800" b="1" dirty="0">
              <a:solidFill>
                <a:srgbClr val="033E78"/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  <a:cs typeface="Pretendard ExtraBold" panose="02000903000000020004" pitchFamily="50" charset="-127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66D9D8F2-C405-85C9-63DA-599138D96932}"/>
              </a:ext>
            </a:extLst>
          </p:cNvPr>
          <p:cNvSpPr/>
          <p:nvPr/>
        </p:nvSpPr>
        <p:spPr>
          <a:xfrm>
            <a:off x="8764188" y="142194"/>
            <a:ext cx="876843" cy="15388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  <a:scene3d>
              <a:camera prst="orthographicFront"/>
              <a:lightRig rig="threePt" dir="t"/>
            </a:scene3d>
            <a:sp3d/>
          </a:bodyPr>
          <a:lstStyle/>
          <a:p>
            <a:pPr algn="r" defTabSz="995690"/>
            <a:r>
              <a:rPr lang="en-US" altLang="ko-KR" sz="1000" b="1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Ⅱ. IPRON</a:t>
            </a:r>
            <a:r>
              <a:rPr lang="ko-KR" altLang="en-US" sz="1000" b="1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특장점</a:t>
            </a:r>
            <a:endParaRPr lang="ko-KR" altLang="en-US" sz="1000" b="1" spc="-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2" name="자유형: 도형 1">
            <a:extLst>
              <a:ext uri="{FF2B5EF4-FFF2-40B4-BE49-F238E27FC236}">
                <a16:creationId xmlns:a16="http://schemas.microsoft.com/office/drawing/2014/main" id="{CD6229BE-36B3-B143-FB93-D227DD7548AE}"/>
              </a:ext>
            </a:extLst>
          </p:cNvPr>
          <p:cNvSpPr/>
          <p:nvPr/>
        </p:nvSpPr>
        <p:spPr>
          <a:xfrm>
            <a:off x="2405518" y="1034145"/>
            <a:ext cx="4828658" cy="2855308"/>
          </a:xfrm>
          <a:custGeom>
            <a:avLst/>
            <a:gdLst>
              <a:gd name="connsiteX0" fmla="*/ 58346 w 4828658"/>
              <a:gd name="connsiteY0" fmla="*/ 0 h 2855308"/>
              <a:gd name="connsiteX1" fmla="*/ 4770313 w 4828658"/>
              <a:gd name="connsiteY1" fmla="*/ 0 h 2855308"/>
              <a:gd name="connsiteX2" fmla="*/ 4779607 w 4828658"/>
              <a:gd name="connsiteY2" fmla="*/ 35142 h 2855308"/>
              <a:gd name="connsiteX3" fmla="*/ 4828658 w 4828658"/>
              <a:gd name="connsiteY3" fmla="*/ 508172 h 2855308"/>
              <a:gd name="connsiteX4" fmla="*/ 2414329 w 4828658"/>
              <a:gd name="connsiteY4" fmla="*/ 2855308 h 2855308"/>
              <a:gd name="connsiteX5" fmla="*/ 0 w 4828658"/>
              <a:gd name="connsiteY5" fmla="*/ 508172 h 2855308"/>
              <a:gd name="connsiteX6" fmla="*/ 49051 w 4828658"/>
              <a:gd name="connsiteY6" fmla="*/ 35142 h 2855308"/>
              <a:gd name="connsiteX7" fmla="*/ 58346 w 4828658"/>
              <a:gd name="connsiteY7" fmla="*/ 0 h 2855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28658" h="2855308">
                <a:moveTo>
                  <a:pt x="58346" y="0"/>
                </a:moveTo>
                <a:lnTo>
                  <a:pt x="4770313" y="0"/>
                </a:lnTo>
                <a:lnTo>
                  <a:pt x="4779607" y="35142"/>
                </a:lnTo>
                <a:cubicBezTo>
                  <a:pt x="4811769" y="187935"/>
                  <a:pt x="4828658" y="346136"/>
                  <a:pt x="4828658" y="508172"/>
                </a:cubicBezTo>
                <a:cubicBezTo>
                  <a:pt x="4828658" y="1804459"/>
                  <a:pt x="3747726" y="2855308"/>
                  <a:pt x="2414329" y="2855308"/>
                </a:cubicBezTo>
                <a:cubicBezTo>
                  <a:pt x="1080932" y="2855308"/>
                  <a:pt x="0" y="1804459"/>
                  <a:pt x="0" y="508172"/>
                </a:cubicBezTo>
                <a:cubicBezTo>
                  <a:pt x="0" y="346136"/>
                  <a:pt x="16890" y="187935"/>
                  <a:pt x="49051" y="35142"/>
                </a:cubicBezTo>
                <a:lnTo>
                  <a:pt x="58346" y="0"/>
                </a:lnTo>
                <a:close/>
              </a:path>
            </a:pathLst>
          </a:custGeom>
          <a:gradFill flip="none" rotWithShape="1">
            <a:gsLst>
              <a:gs pos="34800">
                <a:srgbClr val="D8EEEE"/>
              </a:gs>
              <a:gs pos="100000">
                <a:srgbClr val="8ECFCE">
                  <a:alpha val="62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72000" rtlCol="0" anchor="t">
            <a:noAutofit/>
          </a:bodyPr>
          <a:lstStyle/>
          <a:p>
            <a:pPr marL="0" marR="0" lvl="0" indent="0" algn="ctr" defTabSz="914398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0" i="0" u="none" strike="noStrike" kern="1200" cap="none" spc="300" normalizeH="0" baseline="0" noProof="0" dirty="0">
              <a:ln>
                <a:solidFill>
                  <a:prstClr val="white">
                    <a:alpha val="0"/>
                  </a:prstClr>
                </a:solidFill>
              </a:ln>
              <a:solidFill>
                <a:prstClr val="black"/>
              </a:solidFill>
              <a:effectLst/>
              <a:uLnTx/>
              <a:uFillTx/>
              <a:latin typeface="KoPub돋움체 Bold" panose="02020603020101020101" pitchFamily="18" charset="-127"/>
              <a:ea typeface="KoPub돋움체 Bold" panose="02020603020101020101" pitchFamily="18" charset="-127"/>
              <a:cs typeface="Arial" charset="0"/>
            </a:endParaRPr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75E1B069-AD16-AC33-1DE7-030B471D8E3C}"/>
              </a:ext>
            </a:extLst>
          </p:cNvPr>
          <p:cNvGrpSpPr/>
          <p:nvPr/>
        </p:nvGrpSpPr>
        <p:grpSpPr>
          <a:xfrm>
            <a:off x="2935567" y="1828119"/>
            <a:ext cx="3745415" cy="373137"/>
            <a:chOff x="2990643" y="2086807"/>
            <a:chExt cx="3635263" cy="384443"/>
          </a:xfrm>
        </p:grpSpPr>
        <p:sp>
          <p:nvSpPr>
            <p:cNvPr id="36" name="사각형: 둥근 모서리 35">
              <a:extLst>
                <a:ext uri="{FF2B5EF4-FFF2-40B4-BE49-F238E27FC236}">
                  <a16:creationId xmlns:a16="http://schemas.microsoft.com/office/drawing/2014/main" id="{F72BE6D8-1206-C912-56E9-A8E223802B83}"/>
                </a:ext>
              </a:extLst>
            </p:cNvPr>
            <p:cNvSpPr/>
            <p:nvPr/>
          </p:nvSpPr>
          <p:spPr>
            <a:xfrm>
              <a:off x="2990643" y="2086807"/>
              <a:ext cx="512751" cy="384443"/>
            </a:xfrm>
            <a:prstGeom prst="roundRect">
              <a:avLst/>
            </a:prstGeom>
            <a:gradFill flip="none" rotWithShape="1">
              <a:gsLst>
                <a:gs pos="51000">
                  <a:schemeClr val="bg1"/>
                </a:gs>
                <a:gs pos="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  <a:ln w="158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893186" rtl="0" eaLnBrk="1" fontAlgn="ctr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0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IPT</a:t>
              </a:r>
              <a:endParaRPr kumimoji="0" lang="ko-KR" altLang="en-US" sz="1000" b="0" i="0" u="none" strike="noStrike" kern="1200" cap="none" spc="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endParaRPr>
            </a:p>
          </p:txBody>
        </p:sp>
        <p:sp>
          <p:nvSpPr>
            <p:cNvPr id="37" name="사각형: 둥근 모서리 36">
              <a:extLst>
                <a:ext uri="{FF2B5EF4-FFF2-40B4-BE49-F238E27FC236}">
                  <a16:creationId xmlns:a16="http://schemas.microsoft.com/office/drawing/2014/main" id="{71F3ACE1-1A9D-20F7-4EB8-A085CC7BC8DE}"/>
                </a:ext>
              </a:extLst>
            </p:cNvPr>
            <p:cNvSpPr/>
            <p:nvPr/>
          </p:nvSpPr>
          <p:spPr>
            <a:xfrm>
              <a:off x="3615146" y="2086807"/>
              <a:ext cx="512751" cy="384443"/>
            </a:xfrm>
            <a:prstGeom prst="roundRect">
              <a:avLst/>
            </a:prstGeom>
            <a:gradFill flip="none" rotWithShape="1">
              <a:gsLst>
                <a:gs pos="51000">
                  <a:schemeClr val="bg1"/>
                </a:gs>
                <a:gs pos="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  <a:ln w="158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893186" rtl="0" eaLnBrk="1" fontAlgn="ctr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00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보이는</a:t>
              </a:r>
              <a:r>
                <a:rPr kumimoji="0" lang="en-US" altLang="ko-KR" sz="100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ARS</a:t>
              </a:r>
              <a:endParaRPr kumimoji="0" lang="ko-KR" altLang="en-US" sz="1000" b="0" i="0" u="none" strike="noStrike" kern="1200" cap="none" spc="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endParaRPr>
            </a:p>
          </p:txBody>
        </p:sp>
        <p:sp>
          <p:nvSpPr>
            <p:cNvPr id="38" name="사각형: 둥근 모서리 37">
              <a:extLst>
                <a:ext uri="{FF2B5EF4-FFF2-40B4-BE49-F238E27FC236}">
                  <a16:creationId xmlns:a16="http://schemas.microsoft.com/office/drawing/2014/main" id="{25BD91FC-F807-6CF5-329C-C7AA77282415}"/>
                </a:ext>
              </a:extLst>
            </p:cNvPr>
            <p:cNvSpPr/>
            <p:nvPr/>
          </p:nvSpPr>
          <p:spPr>
            <a:xfrm>
              <a:off x="4864151" y="2086807"/>
              <a:ext cx="512751" cy="384443"/>
            </a:xfrm>
            <a:prstGeom prst="roundRect">
              <a:avLst/>
            </a:prstGeom>
            <a:gradFill flip="none" rotWithShape="1">
              <a:gsLst>
                <a:gs pos="51000">
                  <a:schemeClr val="bg1"/>
                </a:gs>
                <a:gs pos="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  <a:ln w="158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893186" rtl="0" eaLnBrk="1" fontAlgn="ctr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000" b="0" i="0" u="none" strike="noStrike" kern="1200" cap="none" spc="0" normalizeH="0" baseline="0" noProof="0" dirty="0" err="1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KoPub돋움체 Bold" panose="00000800000000000000" pitchFamily="2" charset="-127"/>
                  <a:ea typeface="KoPub돋움체 Bold" panose="00000800000000000000" pitchFamily="2" charset="-127"/>
                  <a:cs typeface="+mn-cs"/>
                </a:rPr>
                <a:t>기간계</a:t>
              </a:r>
              <a:endParaRPr kumimoji="0" lang="ko-KR" altLang="en-US" sz="1000" b="0" i="0" u="none" strike="noStrike" kern="1200" cap="none" spc="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endParaRPr>
            </a:p>
          </p:txBody>
        </p:sp>
        <p:sp>
          <p:nvSpPr>
            <p:cNvPr id="39" name="사각형: 둥근 모서리 38">
              <a:extLst>
                <a:ext uri="{FF2B5EF4-FFF2-40B4-BE49-F238E27FC236}">
                  <a16:creationId xmlns:a16="http://schemas.microsoft.com/office/drawing/2014/main" id="{E3048768-092D-21E6-31CA-C253B1F935A1}"/>
                </a:ext>
              </a:extLst>
            </p:cNvPr>
            <p:cNvSpPr/>
            <p:nvPr/>
          </p:nvSpPr>
          <p:spPr>
            <a:xfrm>
              <a:off x="4239647" y="2086807"/>
              <a:ext cx="512751" cy="384443"/>
            </a:xfrm>
            <a:prstGeom prst="roundRect">
              <a:avLst/>
            </a:prstGeom>
            <a:gradFill flip="none" rotWithShape="1">
              <a:gsLst>
                <a:gs pos="51000">
                  <a:schemeClr val="bg1"/>
                </a:gs>
                <a:gs pos="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  <a:ln w="158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893186" rtl="0" eaLnBrk="1" fontAlgn="ctr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00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녹취</a:t>
              </a:r>
              <a:endParaRPr kumimoji="0" lang="ko-KR" altLang="en-US" sz="1000" b="0" i="0" u="none" strike="noStrike" kern="1200" cap="none" spc="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endParaRPr>
            </a:p>
          </p:txBody>
        </p:sp>
        <p:sp>
          <p:nvSpPr>
            <p:cNvPr id="40" name="사각형: 둥근 모서리 39">
              <a:extLst>
                <a:ext uri="{FF2B5EF4-FFF2-40B4-BE49-F238E27FC236}">
                  <a16:creationId xmlns:a16="http://schemas.microsoft.com/office/drawing/2014/main" id="{A15F18B6-2032-4016-BFC3-53563041A1A9}"/>
                </a:ext>
              </a:extLst>
            </p:cNvPr>
            <p:cNvSpPr/>
            <p:nvPr/>
          </p:nvSpPr>
          <p:spPr>
            <a:xfrm>
              <a:off x="5488653" y="2086807"/>
              <a:ext cx="512751" cy="384443"/>
            </a:xfrm>
            <a:prstGeom prst="roundRect">
              <a:avLst/>
            </a:prstGeom>
            <a:gradFill flip="none" rotWithShape="1">
              <a:gsLst>
                <a:gs pos="51000">
                  <a:schemeClr val="bg1"/>
                </a:gs>
                <a:gs pos="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  <a:ln w="158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893186" fontAlgn="ctr">
                <a:spcBef>
                  <a:spcPts val="0"/>
                </a:spcBef>
                <a:spcAft>
                  <a:spcPts val="0"/>
                </a:spcAft>
              </a:pPr>
              <a:r>
                <a:rPr kumimoji="0" lang="ko-KR" altLang="en-US" sz="100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코어</a:t>
              </a:r>
            </a:p>
          </p:txBody>
        </p:sp>
        <p:sp>
          <p:nvSpPr>
            <p:cNvPr id="41" name="사각형: 둥근 모서리 40">
              <a:extLst>
                <a:ext uri="{FF2B5EF4-FFF2-40B4-BE49-F238E27FC236}">
                  <a16:creationId xmlns:a16="http://schemas.microsoft.com/office/drawing/2014/main" id="{73144792-CE83-995D-4E6B-E2FC89A34B8F}"/>
                </a:ext>
              </a:extLst>
            </p:cNvPr>
            <p:cNvSpPr/>
            <p:nvPr/>
          </p:nvSpPr>
          <p:spPr>
            <a:xfrm>
              <a:off x="6113155" y="2086807"/>
              <a:ext cx="512751" cy="384443"/>
            </a:xfrm>
            <a:prstGeom prst="roundRect">
              <a:avLst/>
            </a:prstGeom>
            <a:gradFill flip="none" rotWithShape="1">
              <a:gsLst>
                <a:gs pos="51000">
                  <a:schemeClr val="bg1"/>
                </a:gs>
                <a:gs pos="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  <a:ln w="158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893186" fontAlgn="ctr">
                <a:spcBef>
                  <a:spcPts val="0"/>
                </a:spcBef>
                <a:spcAft>
                  <a:spcPts val="0"/>
                </a:spcAft>
              </a:pPr>
              <a:r>
                <a:rPr kumimoji="0" lang="ko-KR" altLang="en-US" sz="100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채널</a:t>
              </a:r>
              <a:endParaRPr kumimoji="0" lang="ko-KR" altLang="en-US" sz="10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</p:grpSp>
      <p:sp>
        <p:nvSpPr>
          <p:cNvPr id="42" name="타원 41">
            <a:extLst>
              <a:ext uri="{FF2B5EF4-FFF2-40B4-BE49-F238E27FC236}">
                <a16:creationId xmlns:a16="http://schemas.microsoft.com/office/drawing/2014/main" id="{2266D266-A1CE-9A7E-B3DF-EE253385AB0C}"/>
              </a:ext>
            </a:extLst>
          </p:cNvPr>
          <p:cNvSpPr/>
          <p:nvPr/>
        </p:nvSpPr>
        <p:spPr>
          <a:xfrm>
            <a:off x="318499" y="1610757"/>
            <a:ext cx="2707144" cy="2608778"/>
          </a:xfrm>
          <a:prstGeom prst="ellipse">
            <a:avLst/>
          </a:prstGeom>
          <a:gradFill flip="none" rotWithShape="1">
            <a:gsLst>
              <a:gs pos="64000">
                <a:schemeClr val="bg1">
                  <a:alpha val="0"/>
                </a:schemeClr>
              </a:gs>
              <a:gs pos="100000">
                <a:schemeClr val="bg1">
                  <a:alpha val="8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/>
          <a:lstStyle/>
          <a:p>
            <a:pPr algn="ctr" defTabSz="914398"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 sz="1400" spc="300" dirty="0">
              <a:ln>
                <a:solidFill>
                  <a:prstClr val="white">
                    <a:alpha val="0"/>
                  </a:prstClr>
                </a:solidFill>
              </a:ln>
              <a:solidFill>
                <a:prstClr val="black"/>
              </a:solidFill>
              <a:latin typeface="KoPub돋움체 Bold" panose="02020603020101020101" pitchFamily="18" charset="-127"/>
              <a:ea typeface="KoPub돋움체 Bold" panose="02020603020101020101" pitchFamily="18" charset="-127"/>
              <a:cs typeface="Arial" charset="0"/>
            </a:endParaRPr>
          </a:p>
        </p:txBody>
      </p:sp>
      <p:sp>
        <p:nvSpPr>
          <p:cNvPr id="43" name="Rectangle 4645">
            <a:extLst>
              <a:ext uri="{FF2B5EF4-FFF2-40B4-BE49-F238E27FC236}">
                <a16:creationId xmlns:a16="http://schemas.microsoft.com/office/drawing/2014/main" id="{BA4D7148-EF0C-4DAA-7EBB-A449CE80E2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7879" y="1544479"/>
            <a:ext cx="4045919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7EDEB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ABC2C5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13500000" algn="ctr" rotWithShape="0">
                    <a:srgbClr val="8BB6C5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marL="95250" indent="-952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482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1830388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28758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74478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20198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65918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1" algn="ctr" defTabSz="1042872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prstClr val="white">
                  <a:lumMod val="50000"/>
                </a:prstClr>
              </a:buClr>
              <a:buSzPct val="80000"/>
              <a:tabLst/>
              <a:defRPr/>
            </a:pPr>
            <a:r>
              <a:rPr kumimoji="1" lang="en-US" altLang="ko-KR" sz="1200" b="0" i="0" u="none" strike="noStrike" kern="1200" cap="none" spc="-50" normalizeH="0" baseline="0" noProof="0" dirty="0">
                <a:ln w="1270" cmpd="sng">
                  <a:solidFill>
                    <a:prstClr val="white">
                      <a:alpha val="0"/>
                    </a:prstClr>
                  </a:solidFill>
                  <a:prstDash val="solid"/>
                  <a:miter lim="800000"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KoPub돋움체 Medium" panose="02020603020101020101" pitchFamily="18" charset="-127"/>
                <a:ea typeface="KoPub돋움체 Medium" panose="02020603020101020101" pitchFamily="18" charset="-127"/>
                <a:cs typeface="+mn-cs"/>
              </a:rPr>
              <a:t>- </a:t>
            </a:r>
            <a:r>
              <a:rPr kumimoji="1" lang="ko-KR" altLang="en-US" sz="1200" b="0" i="0" u="none" strike="noStrike" kern="1200" cap="none" spc="-50" normalizeH="0" baseline="0" noProof="0" dirty="0">
                <a:ln w="1270" cmpd="sng">
                  <a:solidFill>
                    <a:prstClr val="white">
                      <a:alpha val="0"/>
                    </a:prstClr>
                  </a:solidFill>
                  <a:prstDash val="solid"/>
                  <a:miter lim="800000"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KoPub돋움체 Medium" panose="02020603020101020101" pitchFamily="18" charset="-127"/>
                <a:ea typeface="KoPub돋움체 Medium" panose="02020603020101020101" pitchFamily="18" charset="-127"/>
                <a:cs typeface="+mn-cs"/>
              </a:rPr>
              <a:t>외산 대비 </a:t>
            </a:r>
            <a:r>
              <a:rPr kumimoji="1" lang="en-US" altLang="ko-KR" sz="1200" b="0" i="0" u="none" strike="noStrike" kern="1200" cap="none" spc="-50" normalizeH="0" baseline="0" noProof="0" dirty="0">
                <a:ln w="1270" cmpd="sng">
                  <a:solidFill>
                    <a:prstClr val="white">
                      <a:alpha val="0"/>
                    </a:prstClr>
                  </a:solidFill>
                  <a:prstDash val="solid"/>
                  <a:miter lim="800000"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KoPub돋움체 Medium" panose="02020603020101020101" pitchFamily="18" charset="-127"/>
                <a:ea typeface="KoPub돋움체 Medium" panose="02020603020101020101" pitchFamily="18" charset="-127"/>
                <a:cs typeface="+mn-cs"/>
              </a:rPr>
              <a:t>Customizing </a:t>
            </a:r>
            <a:r>
              <a:rPr kumimoji="1" lang="ko-KR" altLang="en-US" sz="1200" b="0" i="0" u="none" strike="noStrike" kern="1200" cap="none" spc="-50" normalizeH="0" baseline="0" noProof="0" dirty="0">
                <a:ln w="1270" cmpd="sng">
                  <a:solidFill>
                    <a:prstClr val="white">
                      <a:alpha val="0"/>
                    </a:prstClr>
                  </a:solidFill>
                  <a:prstDash val="solid"/>
                  <a:miter lim="800000"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KoPub돋움체 Medium" panose="02020603020101020101" pitchFamily="18" charset="-127"/>
                <a:ea typeface="KoPub돋움체 Medium" panose="02020603020101020101" pitchFamily="18" charset="-127"/>
                <a:cs typeface="+mn-cs"/>
              </a:rPr>
              <a:t>범위 확장에 용이 </a:t>
            </a:r>
            <a:r>
              <a:rPr kumimoji="1" lang="en-US" altLang="ko-KR" sz="1200" b="0" i="0" u="none" strike="noStrike" kern="1200" cap="none" spc="-50" normalizeH="0" baseline="0" noProof="0" dirty="0">
                <a:ln w="1270" cmpd="sng">
                  <a:solidFill>
                    <a:prstClr val="white">
                      <a:alpha val="0"/>
                    </a:prstClr>
                  </a:solidFill>
                  <a:prstDash val="solid"/>
                  <a:miter lim="800000"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KoPub돋움체 Medium" panose="02020603020101020101" pitchFamily="18" charset="-127"/>
                <a:ea typeface="KoPub돋움체 Medium" panose="02020603020101020101" pitchFamily="18" charset="-127"/>
                <a:cs typeface="+mn-cs"/>
              </a:rPr>
              <a:t>-</a:t>
            </a:r>
            <a:endParaRPr kumimoji="1" lang="ko-KR" altLang="en-US" sz="1200" b="0" i="0" u="none" strike="noStrike" kern="1200" cap="none" spc="-50" normalizeH="0" baseline="0" noProof="0" dirty="0">
              <a:ln w="1270" cmpd="sng">
                <a:solidFill>
                  <a:prstClr val="white">
                    <a:alpha val="0"/>
                  </a:prstClr>
                </a:solidFill>
                <a:prstDash val="solid"/>
                <a:miter lim="800000"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KoPub돋움체 Medium" panose="02020603020101020101" pitchFamily="18" charset="-127"/>
              <a:ea typeface="KoPub돋움체 Medium" panose="02020603020101020101" pitchFamily="18" charset="-127"/>
              <a:cs typeface="+mn-cs"/>
            </a:endParaRPr>
          </a:p>
        </p:txBody>
      </p:sp>
      <p:grpSp>
        <p:nvGrpSpPr>
          <p:cNvPr id="44" name="그룹 43">
            <a:extLst>
              <a:ext uri="{FF2B5EF4-FFF2-40B4-BE49-F238E27FC236}">
                <a16:creationId xmlns:a16="http://schemas.microsoft.com/office/drawing/2014/main" id="{0850030C-C2B1-E73F-70B7-8B59C1D1205E}"/>
              </a:ext>
            </a:extLst>
          </p:cNvPr>
          <p:cNvGrpSpPr/>
          <p:nvPr/>
        </p:nvGrpSpPr>
        <p:grpSpPr>
          <a:xfrm>
            <a:off x="3862726" y="2386261"/>
            <a:ext cx="2700046" cy="1493134"/>
            <a:chOff x="3789498" y="2550993"/>
            <a:chExt cx="2935394" cy="1214137"/>
          </a:xfrm>
        </p:grpSpPr>
        <p:sp>
          <p:nvSpPr>
            <p:cNvPr id="45" name="자유형: 도형 44">
              <a:extLst>
                <a:ext uri="{FF2B5EF4-FFF2-40B4-BE49-F238E27FC236}">
                  <a16:creationId xmlns:a16="http://schemas.microsoft.com/office/drawing/2014/main" id="{7C19F25E-E30E-7BF4-55E0-7E2BB4C0E5A6}"/>
                </a:ext>
              </a:extLst>
            </p:cNvPr>
            <p:cNvSpPr/>
            <p:nvPr/>
          </p:nvSpPr>
          <p:spPr>
            <a:xfrm>
              <a:off x="3955351" y="3012376"/>
              <a:ext cx="476250" cy="304800"/>
            </a:xfrm>
            <a:custGeom>
              <a:avLst/>
              <a:gdLst>
                <a:gd name="connsiteX0" fmla="*/ 0 w 476250"/>
                <a:gd name="connsiteY0" fmla="*/ 307848 h 304800"/>
                <a:gd name="connsiteX1" fmla="*/ 436150 w 476250"/>
                <a:gd name="connsiteY1" fmla="*/ 307848 h 304800"/>
                <a:gd name="connsiteX2" fmla="*/ 476822 w 476250"/>
                <a:gd name="connsiteY2" fmla="*/ 19431 h 304800"/>
                <a:gd name="connsiteX3" fmla="*/ 460248 w 476250"/>
                <a:gd name="connsiteY3" fmla="*/ 0 h 304800"/>
                <a:gd name="connsiteX4" fmla="*/ 58865 w 476250"/>
                <a:gd name="connsiteY4" fmla="*/ 0 h 304800"/>
                <a:gd name="connsiteX5" fmla="*/ 41243 w 476250"/>
                <a:gd name="connsiteY5" fmla="*/ 15526 h 304800"/>
                <a:gd name="connsiteX6" fmla="*/ 0 w 476250"/>
                <a:gd name="connsiteY6" fmla="*/ 307753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304800">
                  <a:moveTo>
                    <a:pt x="0" y="307848"/>
                  </a:moveTo>
                  <a:lnTo>
                    <a:pt x="436150" y="307848"/>
                  </a:lnTo>
                  <a:lnTo>
                    <a:pt x="476822" y="19431"/>
                  </a:lnTo>
                  <a:cubicBezTo>
                    <a:pt x="478250" y="9144"/>
                    <a:pt x="470440" y="0"/>
                    <a:pt x="460248" y="0"/>
                  </a:cubicBezTo>
                  <a:lnTo>
                    <a:pt x="58865" y="0"/>
                  </a:lnTo>
                  <a:cubicBezTo>
                    <a:pt x="50006" y="0"/>
                    <a:pt x="42481" y="6668"/>
                    <a:pt x="41243" y="15526"/>
                  </a:cubicBezTo>
                  <a:lnTo>
                    <a:pt x="0" y="307753"/>
                  </a:lnTo>
                  <a:close/>
                </a:path>
              </a:pathLst>
            </a:custGeom>
            <a:solidFill>
              <a:srgbClr val="01054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6" name="자유형: 도형 45">
              <a:extLst>
                <a:ext uri="{FF2B5EF4-FFF2-40B4-BE49-F238E27FC236}">
                  <a16:creationId xmlns:a16="http://schemas.microsoft.com/office/drawing/2014/main" id="{401E5B27-AC84-F659-0407-27427E1CAD19}"/>
                </a:ext>
              </a:extLst>
            </p:cNvPr>
            <p:cNvSpPr/>
            <p:nvPr/>
          </p:nvSpPr>
          <p:spPr>
            <a:xfrm>
              <a:off x="3942111" y="3012376"/>
              <a:ext cx="476250" cy="304800"/>
            </a:xfrm>
            <a:custGeom>
              <a:avLst/>
              <a:gdLst>
                <a:gd name="connsiteX0" fmla="*/ 0 w 476250"/>
                <a:gd name="connsiteY0" fmla="*/ 307848 h 304800"/>
                <a:gd name="connsiteX1" fmla="*/ 436150 w 476250"/>
                <a:gd name="connsiteY1" fmla="*/ 307848 h 304800"/>
                <a:gd name="connsiteX2" fmla="*/ 476821 w 476250"/>
                <a:gd name="connsiteY2" fmla="*/ 19431 h 304800"/>
                <a:gd name="connsiteX3" fmla="*/ 460248 w 476250"/>
                <a:gd name="connsiteY3" fmla="*/ 0 h 304800"/>
                <a:gd name="connsiteX4" fmla="*/ 58865 w 476250"/>
                <a:gd name="connsiteY4" fmla="*/ 0 h 304800"/>
                <a:gd name="connsiteX5" fmla="*/ 41243 w 476250"/>
                <a:gd name="connsiteY5" fmla="*/ 15526 h 304800"/>
                <a:gd name="connsiteX6" fmla="*/ 0 w 476250"/>
                <a:gd name="connsiteY6" fmla="*/ 307753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0" h="304800">
                  <a:moveTo>
                    <a:pt x="0" y="307848"/>
                  </a:moveTo>
                  <a:lnTo>
                    <a:pt x="436150" y="307848"/>
                  </a:lnTo>
                  <a:lnTo>
                    <a:pt x="476821" y="19431"/>
                  </a:lnTo>
                  <a:cubicBezTo>
                    <a:pt x="478250" y="9144"/>
                    <a:pt x="470440" y="0"/>
                    <a:pt x="460248" y="0"/>
                  </a:cubicBezTo>
                  <a:lnTo>
                    <a:pt x="58865" y="0"/>
                  </a:lnTo>
                  <a:cubicBezTo>
                    <a:pt x="50006" y="0"/>
                    <a:pt x="42481" y="6668"/>
                    <a:pt x="41243" y="15526"/>
                  </a:cubicBezTo>
                  <a:lnTo>
                    <a:pt x="0" y="307753"/>
                  </a:lnTo>
                  <a:close/>
                </a:path>
              </a:pathLst>
            </a:custGeom>
            <a:solidFill>
              <a:srgbClr val="3848A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7" name="자유형: 도형 46">
              <a:extLst>
                <a:ext uri="{FF2B5EF4-FFF2-40B4-BE49-F238E27FC236}">
                  <a16:creationId xmlns:a16="http://schemas.microsoft.com/office/drawing/2014/main" id="{E43DF4A0-2302-0877-8186-822BC27B99F4}"/>
                </a:ext>
              </a:extLst>
            </p:cNvPr>
            <p:cNvSpPr/>
            <p:nvPr/>
          </p:nvSpPr>
          <p:spPr>
            <a:xfrm>
              <a:off x="3958589" y="3026188"/>
              <a:ext cx="447675" cy="257175"/>
            </a:xfrm>
            <a:custGeom>
              <a:avLst/>
              <a:gdLst>
                <a:gd name="connsiteX0" fmla="*/ 0 w 447675"/>
                <a:gd name="connsiteY0" fmla="*/ 264033 h 257175"/>
                <a:gd name="connsiteX1" fmla="*/ 37338 w 447675"/>
                <a:gd name="connsiteY1" fmla="*/ 0 h 257175"/>
                <a:gd name="connsiteX2" fmla="*/ 448628 w 447675"/>
                <a:gd name="connsiteY2" fmla="*/ 0 h 257175"/>
                <a:gd name="connsiteX3" fmla="*/ 411385 w 447675"/>
                <a:gd name="connsiteY3" fmla="*/ 264033 h 257175"/>
                <a:gd name="connsiteX4" fmla="*/ 0 w 447675"/>
                <a:gd name="connsiteY4" fmla="*/ 264033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7675" h="257175">
                  <a:moveTo>
                    <a:pt x="0" y="264033"/>
                  </a:moveTo>
                  <a:lnTo>
                    <a:pt x="37338" y="0"/>
                  </a:lnTo>
                  <a:lnTo>
                    <a:pt x="448628" y="0"/>
                  </a:lnTo>
                  <a:lnTo>
                    <a:pt x="411385" y="264033"/>
                  </a:lnTo>
                  <a:lnTo>
                    <a:pt x="0" y="264033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8" name="자유형: 도형 47">
              <a:extLst>
                <a:ext uri="{FF2B5EF4-FFF2-40B4-BE49-F238E27FC236}">
                  <a16:creationId xmlns:a16="http://schemas.microsoft.com/office/drawing/2014/main" id="{D36CFC7D-F98B-EE49-56F5-8ADA8B460520}"/>
                </a:ext>
              </a:extLst>
            </p:cNvPr>
            <p:cNvSpPr/>
            <p:nvPr/>
          </p:nvSpPr>
          <p:spPr>
            <a:xfrm>
              <a:off x="3833050" y="3299841"/>
              <a:ext cx="295275" cy="19050"/>
            </a:xfrm>
            <a:custGeom>
              <a:avLst/>
              <a:gdLst>
                <a:gd name="connsiteX0" fmla="*/ 299561 w 295275"/>
                <a:gd name="connsiteY0" fmla="*/ 20383 h 19050"/>
                <a:gd name="connsiteX1" fmla="*/ 0 w 295275"/>
                <a:gd name="connsiteY1" fmla="*/ 20383 h 19050"/>
                <a:gd name="connsiteX2" fmla="*/ 0 w 295275"/>
                <a:gd name="connsiteY2" fmla="*/ 11525 h 19050"/>
                <a:gd name="connsiteX3" fmla="*/ 11525 w 295275"/>
                <a:gd name="connsiteY3" fmla="*/ 0 h 19050"/>
                <a:gd name="connsiteX4" fmla="*/ 299561 w 295275"/>
                <a:gd name="connsiteY4" fmla="*/ 0 h 19050"/>
                <a:gd name="connsiteX5" fmla="*/ 299561 w 295275"/>
                <a:gd name="connsiteY5" fmla="*/ 20383 h 19050"/>
                <a:gd name="connsiteX6" fmla="*/ 299561 w 295275"/>
                <a:gd name="connsiteY6" fmla="*/ 20383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5275" h="19050">
                  <a:moveTo>
                    <a:pt x="299561" y="20383"/>
                  </a:moveTo>
                  <a:lnTo>
                    <a:pt x="0" y="20383"/>
                  </a:lnTo>
                  <a:lnTo>
                    <a:pt x="0" y="11525"/>
                  </a:lnTo>
                  <a:cubicBezTo>
                    <a:pt x="0" y="5144"/>
                    <a:pt x="5144" y="0"/>
                    <a:pt x="11525" y="0"/>
                  </a:cubicBezTo>
                  <a:lnTo>
                    <a:pt x="299561" y="0"/>
                  </a:lnTo>
                  <a:lnTo>
                    <a:pt x="299561" y="20383"/>
                  </a:lnTo>
                  <a:lnTo>
                    <a:pt x="299561" y="20383"/>
                  </a:lnTo>
                  <a:close/>
                </a:path>
              </a:pathLst>
            </a:custGeom>
            <a:solidFill>
              <a:srgbClr val="3848A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9" name="자유형: 도형 48">
              <a:extLst>
                <a:ext uri="{FF2B5EF4-FFF2-40B4-BE49-F238E27FC236}">
                  <a16:creationId xmlns:a16="http://schemas.microsoft.com/office/drawing/2014/main" id="{CF7147C3-8CE6-D088-AECE-BCBA99162280}"/>
                </a:ext>
              </a:extLst>
            </p:cNvPr>
            <p:cNvSpPr/>
            <p:nvPr/>
          </p:nvSpPr>
          <p:spPr>
            <a:xfrm>
              <a:off x="4091939" y="3299841"/>
              <a:ext cx="295275" cy="19050"/>
            </a:xfrm>
            <a:custGeom>
              <a:avLst/>
              <a:gdLst>
                <a:gd name="connsiteX0" fmla="*/ 299561 w 295275"/>
                <a:gd name="connsiteY0" fmla="*/ 20383 h 19050"/>
                <a:gd name="connsiteX1" fmla="*/ 0 w 295275"/>
                <a:gd name="connsiteY1" fmla="*/ 20383 h 19050"/>
                <a:gd name="connsiteX2" fmla="*/ 0 w 295275"/>
                <a:gd name="connsiteY2" fmla="*/ 11525 h 19050"/>
                <a:gd name="connsiteX3" fmla="*/ 11525 w 295275"/>
                <a:gd name="connsiteY3" fmla="*/ 0 h 19050"/>
                <a:gd name="connsiteX4" fmla="*/ 299561 w 295275"/>
                <a:gd name="connsiteY4" fmla="*/ 0 h 19050"/>
                <a:gd name="connsiteX5" fmla="*/ 299561 w 295275"/>
                <a:gd name="connsiteY5" fmla="*/ 20383 h 19050"/>
                <a:gd name="connsiteX6" fmla="*/ 299561 w 295275"/>
                <a:gd name="connsiteY6" fmla="*/ 20383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5275" h="19050">
                  <a:moveTo>
                    <a:pt x="299561" y="20383"/>
                  </a:moveTo>
                  <a:lnTo>
                    <a:pt x="0" y="20383"/>
                  </a:lnTo>
                  <a:lnTo>
                    <a:pt x="0" y="11525"/>
                  </a:lnTo>
                  <a:cubicBezTo>
                    <a:pt x="0" y="5144"/>
                    <a:pt x="5144" y="0"/>
                    <a:pt x="11525" y="0"/>
                  </a:cubicBezTo>
                  <a:lnTo>
                    <a:pt x="299561" y="0"/>
                  </a:lnTo>
                  <a:lnTo>
                    <a:pt x="299561" y="20383"/>
                  </a:lnTo>
                  <a:lnTo>
                    <a:pt x="299561" y="20383"/>
                  </a:lnTo>
                  <a:close/>
                </a:path>
              </a:pathLst>
            </a:custGeom>
            <a:solidFill>
              <a:srgbClr val="01054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50" name="자유형: 도형 49">
              <a:extLst>
                <a:ext uri="{FF2B5EF4-FFF2-40B4-BE49-F238E27FC236}">
                  <a16:creationId xmlns:a16="http://schemas.microsoft.com/office/drawing/2014/main" id="{B809D007-043E-A4E0-DB8E-AC3ACD988825}"/>
                </a:ext>
              </a:extLst>
            </p:cNvPr>
            <p:cNvSpPr/>
            <p:nvPr/>
          </p:nvSpPr>
          <p:spPr>
            <a:xfrm>
              <a:off x="3936730" y="3296269"/>
              <a:ext cx="447675" cy="9525"/>
            </a:xfrm>
            <a:custGeom>
              <a:avLst/>
              <a:gdLst>
                <a:gd name="connsiteX0" fmla="*/ 445818 w 447675"/>
                <a:gd name="connsiteY0" fmla="*/ 3572 h 0"/>
                <a:gd name="connsiteX1" fmla="*/ 3572 w 447675"/>
                <a:gd name="connsiteY1" fmla="*/ 3572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47675">
                  <a:moveTo>
                    <a:pt x="445818" y="3572"/>
                  </a:moveTo>
                  <a:lnTo>
                    <a:pt x="3572" y="3572"/>
                  </a:lnTo>
                </a:path>
              </a:pathLst>
            </a:custGeom>
            <a:ln w="4763" cap="flat">
              <a:solidFill>
                <a:srgbClr val="01054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51" name="자유형: 도형 50">
              <a:extLst>
                <a:ext uri="{FF2B5EF4-FFF2-40B4-BE49-F238E27FC236}">
                  <a16:creationId xmlns:a16="http://schemas.microsoft.com/office/drawing/2014/main" id="{B3DE1EAE-032F-D293-08B3-301E90B220A8}"/>
                </a:ext>
              </a:extLst>
            </p:cNvPr>
            <p:cNvSpPr/>
            <p:nvPr/>
          </p:nvSpPr>
          <p:spPr>
            <a:xfrm>
              <a:off x="3983015" y="3040713"/>
              <a:ext cx="400050" cy="219075"/>
            </a:xfrm>
            <a:custGeom>
              <a:avLst/>
              <a:gdLst>
                <a:gd name="connsiteX0" fmla="*/ 357908 w 400050"/>
                <a:gd name="connsiteY0" fmla="*/ 223980 h 219075"/>
                <a:gd name="connsiteX1" fmla="*/ 11769 w 400050"/>
                <a:gd name="connsiteY1" fmla="*/ 223980 h 219075"/>
                <a:gd name="connsiteX2" fmla="*/ 3673 w 400050"/>
                <a:gd name="connsiteY2" fmla="*/ 214551 h 219075"/>
                <a:gd name="connsiteX3" fmla="*/ 31962 w 400050"/>
                <a:gd name="connsiteY3" fmla="*/ 13002 h 219075"/>
                <a:gd name="connsiteX4" fmla="*/ 42726 w 400050"/>
                <a:gd name="connsiteY4" fmla="*/ 3572 h 219075"/>
                <a:gd name="connsiteX5" fmla="*/ 388864 w 400050"/>
                <a:gd name="connsiteY5" fmla="*/ 3572 h 219075"/>
                <a:gd name="connsiteX6" fmla="*/ 396960 w 400050"/>
                <a:gd name="connsiteY6" fmla="*/ 13002 h 219075"/>
                <a:gd name="connsiteX7" fmla="*/ 368671 w 400050"/>
                <a:gd name="connsiteY7" fmla="*/ 214551 h 219075"/>
                <a:gd name="connsiteX8" fmla="*/ 357908 w 400050"/>
                <a:gd name="connsiteY8" fmla="*/ 223980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0050" h="219075">
                  <a:moveTo>
                    <a:pt x="357908" y="223980"/>
                  </a:moveTo>
                  <a:lnTo>
                    <a:pt x="11769" y="223980"/>
                  </a:lnTo>
                  <a:cubicBezTo>
                    <a:pt x="6531" y="223980"/>
                    <a:pt x="2911" y="219789"/>
                    <a:pt x="3673" y="214551"/>
                  </a:cubicBezTo>
                  <a:lnTo>
                    <a:pt x="31962" y="13002"/>
                  </a:lnTo>
                  <a:cubicBezTo>
                    <a:pt x="32724" y="7763"/>
                    <a:pt x="37487" y="3572"/>
                    <a:pt x="42726" y="3572"/>
                  </a:cubicBezTo>
                  <a:lnTo>
                    <a:pt x="388864" y="3572"/>
                  </a:lnTo>
                  <a:cubicBezTo>
                    <a:pt x="394103" y="3572"/>
                    <a:pt x="397722" y="7763"/>
                    <a:pt x="396960" y="13002"/>
                  </a:cubicBezTo>
                  <a:lnTo>
                    <a:pt x="368671" y="214551"/>
                  </a:lnTo>
                  <a:cubicBezTo>
                    <a:pt x="367909" y="219789"/>
                    <a:pt x="363147" y="223980"/>
                    <a:pt x="357908" y="223980"/>
                  </a:cubicBezTo>
                  <a:close/>
                </a:path>
              </a:pathLst>
            </a:custGeom>
            <a:solidFill>
              <a:srgbClr val="FFFFFF"/>
            </a:solidFill>
            <a:ln w="4763" cap="flat">
              <a:solidFill>
                <a:srgbClr val="FFBBB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52" name="자유형: 도형 51">
              <a:extLst>
                <a:ext uri="{FF2B5EF4-FFF2-40B4-BE49-F238E27FC236}">
                  <a16:creationId xmlns:a16="http://schemas.microsoft.com/office/drawing/2014/main" id="{FBFA5A83-078C-B37A-EA14-1DA23265B52F}"/>
                </a:ext>
              </a:extLst>
            </p:cNvPr>
            <p:cNvSpPr/>
            <p:nvPr/>
          </p:nvSpPr>
          <p:spPr>
            <a:xfrm>
              <a:off x="4007119" y="3080623"/>
              <a:ext cx="371475" cy="9525"/>
            </a:xfrm>
            <a:custGeom>
              <a:avLst/>
              <a:gdLst>
                <a:gd name="connsiteX0" fmla="*/ 3572 w 371475"/>
                <a:gd name="connsiteY0" fmla="*/ 3572 h 0"/>
                <a:gd name="connsiteX1" fmla="*/ 368570 w 371475"/>
                <a:gd name="connsiteY1" fmla="*/ 3572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71475">
                  <a:moveTo>
                    <a:pt x="3572" y="3572"/>
                  </a:moveTo>
                  <a:lnTo>
                    <a:pt x="368570" y="3572"/>
                  </a:lnTo>
                </a:path>
              </a:pathLst>
            </a:custGeom>
            <a:ln w="4763" cap="flat">
              <a:solidFill>
                <a:srgbClr val="FFBBB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53" name="자유형: 도형 52">
              <a:extLst>
                <a:ext uri="{FF2B5EF4-FFF2-40B4-BE49-F238E27FC236}">
                  <a16:creationId xmlns:a16="http://schemas.microsoft.com/office/drawing/2014/main" id="{B11990F2-EAF7-8108-498C-91EAF777AD82}"/>
                </a:ext>
              </a:extLst>
            </p:cNvPr>
            <p:cNvSpPr/>
            <p:nvPr/>
          </p:nvSpPr>
          <p:spPr>
            <a:xfrm>
              <a:off x="4027555" y="3055001"/>
              <a:ext cx="9525" cy="9525"/>
            </a:xfrm>
            <a:custGeom>
              <a:avLst/>
              <a:gdLst>
                <a:gd name="connsiteX0" fmla="*/ 15331 w 9525"/>
                <a:gd name="connsiteY0" fmla="*/ 9382 h 9525"/>
                <a:gd name="connsiteX1" fmla="*/ 8663 w 9525"/>
                <a:gd name="connsiteY1" fmla="*/ 15192 h 9525"/>
                <a:gd name="connsiteX2" fmla="*/ 3615 w 9525"/>
                <a:gd name="connsiteY2" fmla="*/ 9382 h 9525"/>
                <a:gd name="connsiteX3" fmla="*/ 10282 w 9525"/>
                <a:gd name="connsiteY3" fmla="*/ 3572 h 9525"/>
                <a:gd name="connsiteX4" fmla="*/ 15331 w 9525"/>
                <a:gd name="connsiteY4" fmla="*/ 9382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" h="9525">
                  <a:moveTo>
                    <a:pt x="15331" y="9382"/>
                  </a:moveTo>
                  <a:cubicBezTo>
                    <a:pt x="14854" y="12621"/>
                    <a:pt x="11902" y="15192"/>
                    <a:pt x="8663" y="15192"/>
                  </a:cubicBezTo>
                  <a:cubicBezTo>
                    <a:pt x="5425" y="15192"/>
                    <a:pt x="3234" y="12621"/>
                    <a:pt x="3615" y="9382"/>
                  </a:cubicBezTo>
                  <a:cubicBezTo>
                    <a:pt x="4091" y="6144"/>
                    <a:pt x="7044" y="3572"/>
                    <a:pt x="10282" y="3572"/>
                  </a:cubicBezTo>
                  <a:cubicBezTo>
                    <a:pt x="13521" y="3572"/>
                    <a:pt x="15712" y="6144"/>
                    <a:pt x="15331" y="9382"/>
                  </a:cubicBezTo>
                  <a:close/>
                </a:path>
              </a:pathLst>
            </a:custGeom>
            <a:solidFill>
              <a:srgbClr val="FFFFFF"/>
            </a:solidFill>
            <a:ln w="4763" cap="flat">
              <a:solidFill>
                <a:srgbClr val="FFBBB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54" name="자유형: 도형 53">
              <a:extLst>
                <a:ext uri="{FF2B5EF4-FFF2-40B4-BE49-F238E27FC236}">
                  <a16:creationId xmlns:a16="http://schemas.microsoft.com/office/drawing/2014/main" id="{B6234F88-675D-26EA-A6B9-6A06CBD5A6FC}"/>
                </a:ext>
              </a:extLst>
            </p:cNvPr>
            <p:cNvSpPr/>
            <p:nvPr/>
          </p:nvSpPr>
          <p:spPr>
            <a:xfrm>
              <a:off x="4051558" y="3055001"/>
              <a:ext cx="9525" cy="9525"/>
            </a:xfrm>
            <a:custGeom>
              <a:avLst/>
              <a:gdLst>
                <a:gd name="connsiteX0" fmla="*/ 15331 w 9525"/>
                <a:gd name="connsiteY0" fmla="*/ 9382 h 9525"/>
                <a:gd name="connsiteX1" fmla="*/ 8663 w 9525"/>
                <a:gd name="connsiteY1" fmla="*/ 15192 h 9525"/>
                <a:gd name="connsiteX2" fmla="*/ 3615 w 9525"/>
                <a:gd name="connsiteY2" fmla="*/ 9382 h 9525"/>
                <a:gd name="connsiteX3" fmla="*/ 10282 w 9525"/>
                <a:gd name="connsiteY3" fmla="*/ 3572 h 9525"/>
                <a:gd name="connsiteX4" fmla="*/ 15331 w 9525"/>
                <a:gd name="connsiteY4" fmla="*/ 9382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" h="9525">
                  <a:moveTo>
                    <a:pt x="15331" y="9382"/>
                  </a:moveTo>
                  <a:cubicBezTo>
                    <a:pt x="14854" y="12621"/>
                    <a:pt x="11902" y="15192"/>
                    <a:pt x="8663" y="15192"/>
                  </a:cubicBezTo>
                  <a:cubicBezTo>
                    <a:pt x="5425" y="15192"/>
                    <a:pt x="3234" y="12621"/>
                    <a:pt x="3615" y="9382"/>
                  </a:cubicBezTo>
                  <a:cubicBezTo>
                    <a:pt x="4091" y="6144"/>
                    <a:pt x="7044" y="3572"/>
                    <a:pt x="10282" y="3572"/>
                  </a:cubicBezTo>
                  <a:cubicBezTo>
                    <a:pt x="13521" y="3572"/>
                    <a:pt x="15712" y="6144"/>
                    <a:pt x="15331" y="9382"/>
                  </a:cubicBezTo>
                  <a:close/>
                </a:path>
              </a:pathLst>
            </a:custGeom>
            <a:solidFill>
              <a:srgbClr val="FFFFFF"/>
            </a:solidFill>
            <a:ln w="4763" cap="flat">
              <a:solidFill>
                <a:srgbClr val="FFBBB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55" name="자유형: 도형 54">
              <a:extLst>
                <a:ext uri="{FF2B5EF4-FFF2-40B4-BE49-F238E27FC236}">
                  <a16:creationId xmlns:a16="http://schemas.microsoft.com/office/drawing/2014/main" id="{9DB8E8AA-EDDB-1C8A-DC32-906B9FF1437D}"/>
                </a:ext>
              </a:extLst>
            </p:cNvPr>
            <p:cNvSpPr/>
            <p:nvPr/>
          </p:nvSpPr>
          <p:spPr>
            <a:xfrm>
              <a:off x="4075561" y="3055001"/>
              <a:ext cx="9525" cy="9525"/>
            </a:xfrm>
            <a:custGeom>
              <a:avLst/>
              <a:gdLst>
                <a:gd name="connsiteX0" fmla="*/ 15331 w 9525"/>
                <a:gd name="connsiteY0" fmla="*/ 9382 h 9525"/>
                <a:gd name="connsiteX1" fmla="*/ 8663 w 9525"/>
                <a:gd name="connsiteY1" fmla="*/ 15192 h 9525"/>
                <a:gd name="connsiteX2" fmla="*/ 3615 w 9525"/>
                <a:gd name="connsiteY2" fmla="*/ 9382 h 9525"/>
                <a:gd name="connsiteX3" fmla="*/ 10282 w 9525"/>
                <a:gd name="connsiteY3" fmla="*/ 3572 h 9525"/>
                <a:gd name="connsiteX4" fmla="*/ 15331 w 9525"/>
                <a:gd name="connsiteY4" fmla="*/ 9382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" h="9525">
                  <a:moveTo>
                    <a:pt x="15331" y="9382"/>
                  </a:moveTo>
                  <a:cubicBezTo>
                    <a:pt x="14854" y="12621"/>
                    <a:pt x="11902" y="15192"/>
                    <a:pt x="8663" y="15192"/>
                  </a:cubicBezTo>
                  <a:cubicBezTo>
                    <a:pt x="5425" y="15192"/>
                    <a:pt x="3234" y="12621"/>
                    <a:pt x="3615" y="9382"/>
                  </a:cubicBezTo>
                  <a:cubicBezTo>
                    <a:pt x="4091" y="6144"/>
                    <a:pt x="7044" y="3572"/>
                    <a:pt x="10282" y="3572"/>
                  </a:cubicBezTo>
                  <a:cubicBezTo>
                    <a:pt x="13521" y="3572"/>
                    <a:pt x="15712" y="6144"/>
                    <a:pt x="15331" y="9382"/>
                  </a:cubicBezTo>
                  <a:close/>
                </a:path>
              </a:pathLst>
            </a:custGeom>
            <a:solidFill>
              <a:srgbClr val="FFFFFF"/>
            </a:solidFill>
            <a:ln w="4763" cap="flat">
              <a:solidFill>
                <a:srgbClr val="FFBBB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56" name="자유형: 도형 55">
              <a:extLst>
                <a:ext uri="{FF2B5EF4-FFF2-40B4-BE49-F238E27FC236}">
                  <a16:creationId xmlns:a16="http://schemas.microsoft.com/office/drawing/2014/main" id="{C65FB77A-EFDD-ADF4-80FC-AF21C032C3B4}"/>
                </a:ext>
              </a:extLst>
            </p:cNvPr>
            <p:cNvSpPr/>
            <p:nvPr/>
          </p:nvSpPr>
          <p:spPr>
            <a:xfrm>
              <a:off x="4107322" y="3121771"/>
              <a:ext cx="228600" cy="9525"/>
            </a:xfrm>
            <a:custGeom>
              <a:avLst/>
              <a:gdLst>
                <a:gd name="connsiteX0" fmla="*/ 3572 w 228600"/>
                <a:gd name="connsiteY0" fmla="*/ 3572 h 0"/>
                <a:gd name="connsiteX1" fmla="*/ 232458 w 228600"/>
                <a:gd name="connsiteY1" fmla="*/ 3572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8600">
                  <a:moveTo>
                    <a:pt x="3572" y="3572"/>
                  </a:moveTo>
                  <a:lnTo>
                    <a:pt x="232458" y="3572"/>
                  </a:lnTo>
                </a:path>
              </a:pathLst>
            </a:custGeom>
            <a:ln w="4763" cap="flat">
              <a:solidFill>
                <a:srgbClr val="FFBBB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57" name="자유형: 도형 56">
              <a:extLst>
                <a:ext uri="{FF2B5EF4-FFF2-40B4-BE49-F238E27FC236}">
                  <a16:creationId xmlns:a16="http://schemas.microsoft.com/office/drawing/2014/main" id="{C217B2EF-785F-9098-73F7-F69FF49EC882}"/>
                </a:ext>
              </a:extLst>
            </p:cNvPr>
            <p:cNvSpPr/>
            <p:nvPr/>
          </p:nvSpPr>
          <p:spPr>
            <a:xfrm>
              <a:off x="4153614" y="3162729"/>
              <a:ext cx="171450" cy="9525"/>
            </a:xfrm>
            <a:custGeom>
              <a:avLst/>
              <a:gdLst>
                <a:gd name="connsiteX0" fmla="*/ 3572 w 171450"/>
                <a:gd name="connsiteY0" fmla="*/ 3572 h 0"/>
                <a:gd name="connsiteX1" fmla="*/ 172736 w 171450"/>
                <a:gd name="connsiteY1" fmla="*/ 3572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1450">
                  <a:moveTo>
                    <a:pt x="3572" y="3572"/>
                  </a:moveTo>
                  <a:lnTo>
                    <a:pt x="172736" y="3572"/>
                  </a:lnTo>
                </a:path>
              </a:pathLst>
            </a:custGeom>
            <a:ln w="4763" cap="flat">
              <a:solidFill>
                <a:srgbClr val="FFBBB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58" name="자유형: 도형 57">
              <a:extLst>
                <a:ext uri="{FF2B5EF4-FFF2-40B4-BE49-F238E27FC236}">
                  <a16:creationId xmlns:a16="http://schemas.microsoft.com/office/drawing/2014/main" id="{A5D15B4A-45B8-CD8B-7028-1CA579C02421}"/>
                </a:ext>
              </a:extLst>
            </p:cNvPr>
            <p:cNvSpPr/>
            <p:nvPr/>
          </p:nvSpPr>
          <p:spPr>
            <a:xfrm>
              <a:off x="4256103" y="3211687"/>
              <a:ext cx="57150" cy="9525"/>
            </a:xfrm>
            <a:custGeom>
              <a:avLst/>
              <a:gdLst>
                <a:gd name="connsiteX0" fmla="*/ 3572 w 57150"/>
                <a:gd name="connsiteY0" fmla="*/ 3572 h 0"/>
                <a:gd name="connsiteX1" fmla="*/ 62246 w 57150"/>
                <a:gd name="connsiteY1" fmla="*/ 3572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150">
                  <a:moveTo>
                    <a:pt x="3572" y="3572"/>
                  </a:moveTo>
                  <a:lnTo>
                    <a:pt x="62246" y="3572"/>
                  </a:lnTo>
                </a:path>
              </a:pathLst>
            </a:custGeom>
            <a:ln w="4763" cap="flat">
              <a:solidFill>
                <a:srgbClr val="FFBBB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59" name="자유형: 도형 58">
              <a:extLst>
                <a:ext uri="{FF2B5EF4-FFF2-40B4-BE49-F238E27FC236}">
                  <a16:creationId xmlns:a16="http://schemas.microsoft.com/office/drawing/2014/main" id="{622FE49A-8125-7F19-9C63-25F4BC1CE79D}"/>
                </a:ext>
              </a:extLst>
            </p:cNvPr>
            <p:cNvSpPr/>
            <p:nvPr/>
          </p:nvSpPr>
          <p:spPr>
            <a:xfrm>
              <a:off x="4082653" y="3211687"/>
              <a:ext cx="142875" cy="9525"/>
            </a:xfrm>
            <a:custGeom>
              <a:avLst/>
              <a:gdLst>
                <a:gd name="connsiteX0" fmla="*/ 3572 w 142875"/>
                <a:gd name="connsiteY0" fmla="*/ 3572 h 0"/>
                <a:gd name="connsiteX1" fmla="*/ 145971 w 142875"/>
                <a:gd name="connsiteY1" fmla="*/ 3572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2875">
                  <a:moveTo>
                    <a:pt x="3572" y="3572"/>
                  </a:moveTo>
                  <a:lnTo>
                    <a:pt x="145971" y="3572"/>
                  </a:lnTo>
                </a:path>
              </a:pathLst>
            </a:custGeom>
            <a:ln w="4763" cap="flat">
              <a:solidFill>
                <a:srgbClr val="FFBBB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60" name="자유형: 도형 59">
              <a:extLst>
                <a:ext uri="{FF2B5EF4-FFF2-40B4-BE49-F238E27FC236}">
                  <a16:creationId xmlns:a16="http://schemas.microsoft.com/office/drawing/2014/main" id="{529F50D6-3C20-DA45-1EEC-2BB982F04605}"/>
                </a:ext>
              </a:extLst>
            </p:cNvPr>
            <p:cNvSpPr/>
            <p:nvPr/>
          </p:nvSpPr>
          <p:spPr>
            <a:xfrm>
              <a:off x="4989991" y="3416619"/>
              <a:ext cx="399059" cy="282667"/>
            </a:xfrm>
            <a:custGeom>
              <a:avLst/>
              <a:gdLst>
                <a:gd name="connsiteX0" fmla="*/ 399890 w 399058"/>
                <a:gd name="connsiteY0" fmla="*/ 294472 h 282666"/>
                <a:gd name="connsiteX1" fmla="*/ 63517 w 399058"/>
                <a:gd name="connsiteY1" fmla="*/ 294472 h 282666"/>
                <a:gd name="connsiteX2" fmla="*/ 0 w 399058"/>
                <a:gd name="connsiteY2" fmla="*/ 0 h 282666"/>
                <a:gd name="connsiteX3" fmla="*/ 336373 w 399058"/>
                <a:gd name="connsiteY3" fmla="*/ 0 h 282666"/>
                <a:gd name="connsiteX4" fmla="*/ 399890 w 399058"/>
                <a:gd name="connsiteY4" fmla="*/ 294472 h 282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9058" h="282666">
                  <a:moveTo>
                    <a:pt x="399890" y="294472"/>
                  </a:moveTo>
                  <a:lnTo>
                    <a:pt x="63517" y="294472"/>
                  </a:lnTo>
                  <a:lnTo>
                    <a:pt x="0" y="0"/>
                  </a:lnTo>
                  <a:lnTo>
                    <a:pt x="336373" y="0"/>
                  </a:lnTo>
                  <a:lnTo>
                    <a:pt x="399890" y="294472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61" name="자유형: 도형 60">
              <a:extLst>
                <a:ext uri="{FF2B5EF4-FFF2-40B4-BE49-F238E27FC236}">
                  <a16:creationId xmlns:a16="http://schemas.microsoft.com/office/drawing/2014/main" id="{03210230-7D18-19A2-4E18-E36D7B6736D8}"/>
                </a:ext>
              </a:extLst>
            </p:cNvPr>
            <p:cNvSpPr/>
            <p:nvPr/>
          </p:nvSpPr>
          <p:spPr>
            <a:xfrm>
              <a:off x="4989991" y="3416619"/>
              <a:ext cx="349177" cy="133020"/>
            </a:xfrm>
            <a:custGeom>
              <a:avLst/>
              <a:gdLst>
                <a:gd name="connsiteX0" fmla="*/ 336373 w 349176"/>
                <a:gd name="connsiteY0" fmla="*/ 0 h 133019"/>
                <a:gd name="connsiteX1" fmla="*/ 0 w 349176"/>
                <a:gd name="connsiteY1" fmla="*/ 0 h 133019"/>
                <a:gd name="connsiteX2" fmla="*/ 31925 w 349176"/>
                <a:gd name="connsiteY2" fmla="*/ 147818 h 133019"/>
                <a:gd name="connsiteX3" fmla="*/ 361647 w 349176"/>
                <a:gd name="connsiteY3" fmla="*/ 117224 h 133019"/>
                <a:gd name="connsiteX4" fmla="*/ 336373 w 349176"/>
                <a:gd name="connsiteY4" fmla="*/ 0 h 133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9176" h="133019">
                  <a:moveTo>
                    <a:pt x="336373" y="0"/>
                  </a:moveTo>
                  <a:lnTo>
                    <a:pt x="0" y="0"/>
                  </a:lnTo>
                  <a:lnTo>
                    <a:pt x="31925" y="147818"/>
                  </a:lnTo>
                  <a:lnTo>
                    <a:pt x="361647" y="117224"/>
                  </a:lnTo>
                  <a:lnTo>
                    <a:pt x="336373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grpSp>
          <p:nvGrpSpPr>
            <p:cNvPr id="62" name="그룹 61">
              <a:extLst>
                <a:ext uri="{FF2B5EF4-FFF2-40B4-BE49-F238E27FC236}">
                  <a16:creationId xmlns:a16="http://schemas.microsoft.com/office/drawing/2014/main" id="{97427F4A-0425-27DC-B36F-7F68BB361B1D}"/>
                </a:ext>
              </a:extLst>
            </p:cNvPr>
            <p:cNvGrpSpPr/>
            <p:nvPr/>
          </p:nvGrpSpPr>
          <p:grpSpPr>
            <a:xfrm>
              <a:off x="3789498" y="2550993"/>
              <a:ext cx="2935394" cy="964393"/>
              <a:chOff x="4533900" y="2550993"/>
              <a:chExt cx="1446589" cy="964393"/>
            </a:xfrm>
          </p:grpSpPr>
          <p:sp>
            <p:nvSpPr>
              <p:cNvPr id="66" name="자유형: 도형 65">
                <a:extLst>
                  <a:ext uri="{FF2B5EF4-FFF2-40B4-BE49-F238E27FC236}">
                    <a16:creationId xmlns:a16="http://schemas.microsoft.com/office/drawing/2014/main" id="{7E90DE9F-ED5F-0566-4D88-B97B0C725F23}"/>
                  </a:ext>
                </a:extLst>
              </p:cNvPr>
              <p:cNvSpPr/>
              <p:nvPr/>
            </p:nvSpPr>
            <p:spPr>
              <a:xfrm>
                <a:off x="4533900" y="2550993"/>
                <a:ext cx="1446589" cy="964393"/>
              </a:xfrm>
              <a:custGeom>
                <a:avLst/>
                <a:gdLst>
                  <a:gd name="connsiteX0" fmla="*/ 32091 w 1446588"/>
                  <a:gd name="connsiteY0" fmla="*/ 974203 h 964392"/>
                  <a:gd name="connsiteX1" fmla="*/ 0 w 1446588"/>
                  <a:gd name="connsiteY1" fmla="*/ 942112 h 964392"/>
                  <a:gd name="connsiteX2" fmla="*/ 0 w 1446588"/>
                  <a:gd name="connsiteY2" fmla="*/ 32091 h 964392"/>
                  <a:gd name="connsiteX3" fmla="*/ 32091 w 1446588"/>
                  <a:gd name="connsiteY3" fmla="*/ 0 h 964392"/>
                  <a:gd name="connsiteX4" fmla="*/ 1427800 w 1446588"/>
                  <a:gd name="connsiteY4" fmla="*/ 0 h 964392"/>
                  <a:gd name="connsiteX5" fmla="*/ 1459891 w 1446588"/>
                  <a:gd name="connsiteY5" fmla="*/ 32091 h 964392"/>
                  <a:gd name="connsiteX6" fmla="*/ 1459891 w 1446588"/>
                  <a:gd name="connsiteY6" fmla="*/ 942112 h 964392"/>
                  <a:gd name="connsiteX7" fmla="*/ 1427800 w 1446588"/>
                  <a:gd name="connsiteY7" fmla="*/ 974203 h 964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46588" h="964392">
                    <a:moveTo>
                      <a:pt x="32091" y="974203"/>
                    </a:moveTo>
                    <a:cubicBezTo>
                      <a:pt x="14368" y="974203"/>
                      <a:pt x="0" y="959835"/>
                      <a:pt x="0" y="942112"/>
                    </a:cubicBezTo>
                    <a:lnTo>
                      <a:pt x="0" y="32091"/>
                    </a:lnTo>
                    <a:cubicBezTo>
                      <a:pt x="0" y="14368"/>
                      <a:pt x="14368" y="0"/>
                      <a:pt x="32091" y="0"/>
                    </a:cubicBezTo>
                    <a:lnTo>
                      <a:pt x="1427800" y="0"/>
                    </a:lnTo>
                    <a:cubicBezTo>
                      <a:pt x="1445523" y="0"/>
                      <a:pt x="1459891" y="14368"/>
                      <a:pt x="1459891" y="32091"/>
                    </a:cubicBezTo>
                    <a:lnTo>
                      <a:pt x="1459891" y="942112"/>
                    </a:lnTo>
                    <a:cubicBezTo>
                      <a:pt x="1459891" y="959835"/>
                      <a:pt x="1445523" y="974203"/>
                      <a:pt x="1427800" y="97420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67" name="자유형: 도형 66">
                <a:extLst>
                  <a:ext uri="{FF2B5EF4-FFF2-40B4-BE49-F238E27FC236}">
                    <a16:creationId xmlns:a16="http://schemas.microsoft.com/office/drawing/2014/main" id="{58D8A445-8232-2E2A-C44F-249DE9F87AA1}"/>
                  </a:ext>
                </a:extLst>
              </p:cNvPr>
              <p:cNvSpPr/>
              <p:nvPr/>
            </p:nvSpPr>
            <p:spPr>
              <a:xfrm>
                <a:off x="4552621" y="2577528"/>
                <a:ext cx="1407819" cy="893371"/>
              </a:xfrm>
              <a:custGeom>
                <a:avLst/>
                <a:gdLst>
                  <a:gd name="connsiteX0" fmla="*/ 1394877 w 1380078"/>
                  <a:gd name="connsiteY0" fmla="*/ 908358 h 897882"/>
                  <a:gd name="connsiteX1" fmla="*/ 0 w 1380078"/>
                  <a:gd name="connsiteY1" fmla="*/ 908358 h 897882"/>
                  <a:gd name="connsiteX2" fmla="*/ 0 w 1380078"/>
                  <a:gd name="connsiteY2" fmla="*/ 0 h 897882"/>
                  <a:gd name="connsiteX3" fmla="*/ 1394877 w 1380078"/>
                  <a:gd name="connsiteY3" fmla="*/ 0 h 897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80078" h="897882">
                    <a:moveTo>
                      <a:pt x="1394877" y="908358"/>
                    </a:moveTo>
                    <a:lnTo>
                      <a:pt x="0" y="908358"/>
                    </a:lnTo>
                    <a:lnTo>
                      <a:pt x="0" y="0"/>
                    </a:lnTo>
                    <a:lnTo>
                      <a:pt x="1394877" y="0"/>
                    </a:lnTo>
                    <a:close/>
                  </a:path>
                </a:pathLst>
              </a:custGeom>
              <a:solidFill>
                <a:schemeClr val="tx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/>
              </a:p>
            </p:txBody>
          </p:sp>
        </p:grpSp>
        <p:sp>
          <p:nvSpPr>
            <p:cNvPr id="63" name="자유형: 도형 62">
              <a:extLst>
                <a:ext uri="{FF2B5EF4-FFF2-40B4-BE49-F238E27FC236}">
                  <a16:creationId xmlns:a16="http://schemas.microsoft.com/office/drawing/2014/main" id="{4C8F0439-DAD3-0F84-9170-42C3D68C3654}"/>
                </a:ext>
              </a:extLst>
            </p:cNvPr>
            <p:cNvSpPr/>
            <p:nvPr/>
          </p:nvSpPr>
          <p:spPr>
            <a:xfrm>
              <a:off x="4882910" y="3698620"/>
              <a:ext cx="798118" cy="66510"/>
            </a:xfrm>
            <a:custGeom>
              <a:avLst/>
              <a:gdLst>
                <a:gd name="connsiteX0" fmla="*/ 0 w 798117"/>
                <a:gd name="connsiteY0" fmla="*/ 0 h 66509"/>
                <a:gd name="connsiteX1" fmla="*/ 774008 w 798117"/>
                <a:gd name="connsiteY1" fmla="*/ 0 h 66509"/>
                <a:gd name="connsiteX2" fmla="*/ 814246 w 798117"/>
                <a:gd name="connsiteY2" fmla="*/ 40239 h 66509"/>
                <a:gd name="connsiteX3" fmla="*/ 814246 w 798117"/>
                <a:gd name="connsiteY3" fmla="*/ 75323 h 66509"/>
                <a:gd name="connsiteX4" fmla="*/ 0 w 798117"/>
                <a:gd name="connsiteY4" fmla="*/ 75323 h 66509"/>
                <a:gd name="connsiteX5" fmla="*/ 0 w 798117"/>
                <a:gd name="connsiteY5" fmla="*/ 0 h 66509"/>
                <a:gd name="connsiteX6" fmla="*/ 0 w 798117"/>
                <a:gd name="connsiteY6" fmla="*/ 0 h 66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8117" h="66509">
                  <a:moveTo>
                    <a:pt x="0" y="0"/>
                  </a:moveTo>
                  <a:lnTo>
                    <a:pt x="774008" y="0"/>
                  </a:lnTo>
                  <a:cubicBezTo>
                    <a:pt x="796289" y="0"/>
                    <a:pt x="814246" y="17958"/>
                    <a:pt x="814246" y="40239"/>
                  </a:cubicBezTo>
                  <a:lnTo>
                    <a:pt x="814246" y="75323"/>
                  </a:lnTo>
                  <a:lnTo>
                    <a:pt x="0" y="7532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64" name="자유형: 도형 63">
              <a:extLst>
                <a:ext uri="{FF2B5EF4-FFF2-40B4-BE49-F238E27FC236}">
                  <a16:creationId xmlns:a16="http://schemas.microsoft.com/office/drawing/2014/main" id="{9394AA78-1968-90C2-8EAC-B2865EB387DE}"/>
                </a:ext>
              </a:extLst>
            </p:cNvPr>
            <p:cNvSpPr/>
            <p:nvPr/>
          </p:nvSpPr>
          <p:spPr>
            <a:xfrm>
              <a:off x="4882910" y="3698620"/>
              <a:ext cx="332549" cy="66510"/>
            </a:xfrm>
            <a:custGeom>
              <a:avLst/>
              <a:gdLst>
                <a:gd name="connsiteX0" fmla="*/ 0 w 332549"/>
                <a:gd name="connsiteY0" fmla="*/ 0 h 66509"/>
                <a:gd name="connsiteX1" fmla="*/ 298463 w 332549"/>
                <a:gd name="connsiteY1" fmla="*/ 0 h 66509"/>
                <a:gd name="connsiteX2" fmla="*/ 338701 w 332549"/>
                <a:gd name="connsiteY2" fmla="*/ 40239 h 66509"/>
                <a:gd name="connsiteX3" fmla="*/ 338701 w 332549"/>
                <a:gd name="connsiteY3" fmla="*/ 75323 h 66509"/>
                <a:gd name="connsiteX4" fmla="*/ 0 w 332549"/>
                <a:gd name="connsiteY4" fmla="*/ 75323 h 66509"/>
                <a:gd name="connsiteX5" fmla="*/ 0 w 332549"/>
                <a:gd name="connsiteY5" fmla="*/ 0 h 66509"/>
                <a:gd name="connsiteX6" fmla="*/ 0 w 332549"/>
                <a:gd name="connsiteY6" fmla="*/ 0 h 66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2549" h="66509">
                  <a:moveTo>
                    <a:pt x="0" y="0"/>
                  </a:moveTo>
                  <a:lnTo>
                    <a:pt x="298463" y="0"/>
                  </a:lnTo>
                  <a:cubicBezTo>
                    <a:pt x="320744" y="0"/>
                    <a:pt x="338701" y="17958"/>
                    <a:pt x="338701" y="40239"/>
                  </a:cubicBezTo>
                  <a:lnTo>
                    <a:pt x="338701" y="75323"/>
                  </a:lnTo>
                  <a:lnTo>
                    <a:pt x="0" y="7532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65" name="자유형: 도형 64">
              <a:extLst>
                <a:ext uri="{FF2B5EF4-FFF2-40B4-BE49-F238E27FC236}">
                  <a16:creationId xmlns:a16="http://schemas.microsoft.com/office/drawing/2014/main" id="{6C67ECB0-8E98-8D4F-62FD-0A5B1499D43E}"/>
                </a:ext>
              </a:extLst>
            </p:cNvPr>
            <p:cNvSpPr/>
            <p:nvPr/>
          </p:nvSpPr>
          <p:spPr>
            <a:xfrm>
              <a:off x="5040672" y="3685119"/>
              <a:ext cx="349177" cy="16627"/>
            </a:xfrm>
            <a:custGeom>
              <a:avLst/>
              <a:gdLst>
                <a:gd name="connsiteX0" fmla="*/ 346383 w 349176"/>
                <a:gd name="connsiteY0" fmla="*/ 10841 h 16627"/>
                <a:gd name="connsiteX1" fmla="*/ 10841 w 349176"/>
                <a:gd name="connsiteY1" fmla="*/ 10841 h 16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49176" h="16627">
                  <a:moveTo>
                    <a:pt x="346383" y="10841"/>
                  </a:moveTo>
                  <a:lnTo>
                    <a:pt x="10841" y="10841"/>
                  </a:lnTo>
                </a:path>
              </a:pathLst>
            </a:custGeom>
            <a:ln w="8280" cap="flat">
              <a:solidFill>
                <a:schemeClr val="bg1">
                  <a:lumMod val="6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68" name="그룹 67">
            <a:extLst>
              <a:ext uri="{FF2B5EF4-FFF2-40B4-BE49-F238E27FC236}">
                <a16:creationId xmlns:a16="http://schemas.microsoft.com/office/drawing/2014/main" id="{A1E7963E-1D51-B877-695E-B69C415019B8}"/>
              </a:ext>
            </a:extLst>
          </p:cNvPr>
          <p:cNvGrpSpPr/>
          <p:nvPr/>
        </p:nvGrpSpPr>
        <p:grpSpPr>
          <a:xfrm>
            <a:off x="2789501" y="2586158"/>
            <a:ext cx="1716004" cy="1654307"/>
            <a:chOff x="2569582" y="2908373"/>
            <a:chExt cx="1716004" cy="1654307"/>
          </a:xfrm>
        </p:grpSpPr>
        <p:sp>
          <p:nvSpPr>
            <p:cNvPr id="69" name="자유형: 도형 68">
              <a:extLst>
                <a:ext uri="{FF2B5EF4-FFF2-40B4-BE49-F238E27FC236}">
                  <a16:creationId xmlns:a16="http://schemas.microsoft.com/office/drawing/2014/main" id="{CD5207B0-42A4-57EC-EB3C-89CF4BB5BD62}"/>
                </a:ext>
              </a:extLst>
            </p:cNvPr>
            <p:cNvSpPr/>
            <p:nvPr/>
          </p:nvSpPr>
          <p:spPr>
            <a:xfrm>
              <a:off x="3257025" y="3220543"/>
              <a:ext cx="212779" cy="276613"/>
            </a:xfrm>
            <a:custGeom>
              <a:avLst/>
              <a:gdLst>
                <a:gd name="connsiteX0" fmla="*/ 104489 w 95250"/>
                <a:gd name="connsiteY0" fmla="*/ 6096 h 123825"/>
                <a:gd name="connsiteX1" fmla="*/ 91726 w 95250"/>
                <a:gd name="connsiteY1" fmla="*/ 127349 h 123825"/>
                <a:gd name="connsiteX2" fmla="*/ 0 w 95250"/>
                <a:gd name="connsiteY2" fmla="*/ 95631 h 123825"/>
                <a:gd name="connsiteX3" fmla="*/ 26956 w 95250"/>
                <a:gd name="connsiteY3" fmla="*/ 0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0" h="123825">
                  <a:moveTo>
                    <a:pt x="104489" y="6096"/>
                  </a:moveTo>
                  <a:lnTo>
                    <a:pt x="91726" y="127349"/>
                  </a:lnTo>
                  <a:lnTo>
                    <a:pt x="0" y="95631"/>
                  </a:lnTo>
                  <a:lnTo>
                    <a:pt x="26956" y="0"/>
                  </a:lnTo>
                </a:path>
              </a:pathLst>
            </a:custGeom>
            <a:solidFill>
              <a:srgbClr val="FFA4A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70" name="자유형: 도형 69">
              <a:extLst>
                <a:ext uri="{FF2B5EF4-FFF2-40B4-BE49-F238E27FC236}">
                  <a16:creationId xmlns:a16="http://schemas.microsoft.com/office/drawing/2014/main" id="{682A7ABD-816E-6849-035D-227824844506}"/>
                </a:ext>
              </a:extLst>
            </p:cNvPr>
            <p:cNvSpPr/>
            <p:nvPr/>
          </p:nvSpPr>
          <p:spPr>
            <a:xfrm>
              <a:off x="3323535" y="2954751"/>
              <a:ext cx="297890" cy="383002"/>
            </a:xfrm>
            <a:custGeom>
              <a:avLst/>
              <a:gdLst>
                <a:gd name="connsiteX0" fmla="*/ 85764 w 133350"/>
                <a:gd name="connsiteY0" fmla="*/ 14 h 171450"/>
                <a:gd name="connsiteX1" fmla="*/ 137104 w 133350"/>
                <a:gd name="connsiteY1" fmla="*/ 69260 h 171450"/>
                <a:gd name="connsiteX2" fmla="*/ 113768 w 133350"/>
                <a:gd name="connsiteY2" fmla="*/ 173273 h 171450"/>
                <a:gd name="connsiteX3" fmla="*/ 3849 w 133350"/>
                <a:gd name="connsiteY3" fmla="*/ 110789 h 171450"/>
                <a:gd name="connsiteX4" fmla="*/ 85764 w 133350"/>
                <a:gd name="connsiteY4" fmla="*/ 109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350" h="171450">
                  <a:moveTo>
                    <a:pt x="85764" y="14"/>
                  </a:moveTo>
                  <a:cubicBezTo>
                    <a:pt x="124531" y="-939"/>
                    <a:pt x="136056" y="48591"/>
                    <a:pt x="137104" y="69260"/>
                  </a:cubicBezTo>
                  <a:cubicBezTo>
                    <a:pt x="138438" y="96692"/>
                    <a:pt x="141295" y="169082"/>
                    <a:pt x="113768" y="173273"/>
                  </a:cubicBezTo>
                  <a:cubicBezTo>
                    <a:pt x="77573" y="178798"/>
                    <a:pt x="15279" y="150413"/>
                    <a:pt x="3849" y="110789"/>
                  </a:cubicBezTo>
                  <a:cubicBezTo>
                    <a:pt x="-10533" y="60497"/>
                    <a:pt x="15089" y="1919"/>
                    <a:pt x="85764" y="109"/>
                  </a:cubicBezTo>
                  <a:close/>
                </a:path>
              </a:pathLst>
            </a:custGeom>
            <a:solidFill>
              <a:srgbClr val="FFA4A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71" name="자유형: 도형 70">
              <a:extLst>
                <a:ext uri="{FF2B5EF4-FFF2-40B4-BE49-F238E27FC236}">
                  <a16:creationId xmlns:a16="http://schemas.microsoft.com/office/drawing/2014/main" id="{0C72553E-A304-6467-DBB4-03DD2CDC32E2}"/>
                </a:ext>
              </a:extLst>
            </p:cNvPr>
            <p:cNvSpPr/>
            <p:nvPr/>
          </p:nvSpPr>
          <p:spPr>
            <a:xfrm>
              <a:off x="3605556" y="3155643"/>
              <a:ext cx="21278" cy="63834"/>
            </a:xfrm>
            <a:custGeom>
              <a:avLst/>
              <a:gdLst>
                <a:gd name="connsiteX0" fmla="*/ 9334 w 9525"/>
                <a:gd name="connsiteY0" fmla="*/ 0 h 28575"/>
                <a:gd name="connsiteX1" fmla="*/ 18478 w 9525"/>
                <a:gd name="connsiteY1" fmla="*/ 31814 h 28575"/>
                <a:gd name="connsiteX2" fmla="*/ 0 w 9525"/>
                <a:gd name="connsiteY2" fmla="*/ 34576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28575">
                  <a:moveTo>
                    <a:pt x="9334" y="0"/>
                  </a:moveTo>
                  <a:cubicBezTo>
                    <a:pt x="9334" y="0"/>
                    <a:pt x="21241" y="26860"/>
                    <a:pt x="18478" y="31814"/>
                  </a:cubicBezTo>
                  <a:cubicBezTo>
                    <a:pt x="15716" y="36767"/>
                    <a:pt x="0" y="34576"/>
                    <a:pt x="0" y="34576"/>
                  </a:cubicBezTo>
                </a:path>
              </a:pathLst>
            </a:custGeom>
            <a:solidFill>
              <a:srgbClr val="FFA4A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72" name="자유형: 도형 71">
              <a:extLst>
                <a:ext uri="{FF2B5EF4-FFF2-40B4-BE49-F238E27FC236}">
                  <a16:creationId xmlns:a16="http://schemas.microsoft.com/office/drawing/2014/main" id="{619DAEF4-5A69-53FA-A071-7EB703AC54BD}"/>
                </a:ext>
              </a:extLst>
            </p:cNvPr>
            <p:cNvSpPr/>
            <p:nvPr/>
          </p:nvSpPr>
          <p:spPr>
            <a:xfrm>
              <a:off x="3295696" y="2908373"/>
              <a:ext cx="383002" cy="361724"/>
            </a:xfrm>
            <a:custGeom>
              <a:avLst/>
              <a:gdLst>
                <a:gd name="connsiteX0" fmla="*/ 149662 w 171450"/>
                <a:gd name="connsiteY0" fmla="*/ 15822 h 161925"/>
                <a:gd name="connsiteX1" fmla="*/ 138994 w 171450"/>
                <a:gd name="connsiteY1" fmla="*/ 10773 h 161925"/>
                <a:gd name="connsiteX2" fmla="*/ 91369 w 171450"/>
                <a:gd name="connsiteY2" fmla="*/ 10 h 161925"/>
                <a:gd name="connsiteX3" fmla="*/ 54793 w 171450"/>
                <a:gd name="connsiteY3" fmla="*/ 11726 h 161925"/>
                <a:gd name="connsiteX4" fmla="*/ 48983 w 171450"/>
                <a:gd name="connsiteY4" fmla="*/ 16774 h 161925"/>
                <a:gd name="connsiteX5" fmla="*/ 42315 w 171450"/>
                <a:gd name="connsiteY5" fmla="*/ 18012 h 161925"/>
                <a:gd name="connsiteX6" fmla="*/ 10311 w 171450"/>
                <a:gd name="connsiteY6" fmla="*/ 44111 h 161925"/>
                <a:gd name="connsiteX7" fmla="*/ 501 w 171450"/>
                <a:gd name="connsiteY7" fmla="*/ 91164 h 161925"/>
                <a:gd name="connsiteX8" fmla="*/ 24 w 171450"/>
                <a:gd name="connsiteY8" fmla="*/ 126312 h 161925"/>
                <a:gd name="connsiteX9" fmla="*/ 6216 w 171450"/>
                <a:gd name="connsiteY9" fmla="*/ 152315 h 161925"/>
                <a:gd name="connsiteX10" fmla="*/ 32124 w 171450"/>
                <a:gd name="connsiteY10" fmla="*/ 163459 h 161925"/>
                <a:gd name="connsiteX11" fmla="*/ 71271 w 171450"/>
                <a:gd name="connsiteY11" fmla="*/ 155077 h 161925"/>
                <a:gd name="connsiteX12" fmla="*/ 87464 w 171450"/>
                <a:gd name="connsiteY12" fmla="*/ 104499 h 161925"/>
                <a:gd name="connsiteX13" fmla="*/ 136137 w 171450"/>
                <a:gd name="connsiteY13" fmla="*/ 86973 h 161925"/>
                <a:gd name="connsiteX14" fmla="*/ 174046 w 171450"/>
                <a:gd name="connsiteY14" fmla="*/ 20298 h 161925"/>
                <a:gd name="connsiteX15" fmla="*/ 159092 w 171450"/>
                <a:gd name="connsiteY15" fmla="*/ 19155 h 161925"/>
                <a:gd name="connsiteX16" fmla="*/ 149853 w 171450"/>
                <a:gd name="connsiteY16" fmla="*/ 15917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1450" h="161925">
                  <a:moveTo>
                    <a:pt x="149662" y="15822"/>
                  </a:moveTo>
                  <a:cubicBezTo>
                    <a:pt x="146043" y="14202"/>
                    <a:pt x="142614" y="12393"/>
                    <a:pt x="138994" y="10773"/>
                  </a:cubicBezTo>
                  <a:cubicBezTo>
                    <a:pt x="124135" y="3915"/>
                    <a:pt x="107752" y="201"/>
                    <a:pt x="91369" y="10"/>
                  </a:cubicBezTo>
                  <a:cubicBezTo>
                    <a:pt x="78225" y="-180"/>
                    <a:pt x="63937" y="2296"/>
                    <a:pt x="54793" y="11726"/>
                  </a:cubicBezTo>
                  <a:cubicBezTo>
                    <a:pt x="52983" y="13536"/>
                    <a:pt x="51364" y="15726"/>
                    <a:pt x="48983" y="16774"/>
                  </a:cubicBezTo>
                  <a:cubicBezTo>
                    <a:pt x="46887" y="17727"/>
                    <a:pt x="44506" y="17631"/>
                    <a:pt x="42315" y="18012"/>
                  </a:cubicBezTo>
                  <a:cubicBezTo>
                    <a:pt x="30123" y="19917"/>
                    <a:pt x="16122" y="34014"/>
                    <a:pt x="10311" y="44111"/>
                  </a:cubicBezTo>
                  <a:cubicBezTo>
                    <a:pt x="2215" y="58113"/>
                    <a:pt x="1072" y="74972"/>
                    <a:pt x="501" y="91164"/>
                  </a:cubicBezTo>
                  <a:cubicBezTo>
                    <a:pt x="120" y="102880"/>
                    <a:pt x="-71" y="114596"/>
                    <a:pt x="24" y="126312"/>
                  </a:cubicBezTo>
                  <a:cubicBezTo>
                    <a:pt x="24" y="135360"/>
                    <a:pt x="501" y="145266"/>
                    <a:pt x="6216" y="152315"/>
                  </a:cubicBezTo>
                  <a:cubicBezTo>
                    <a:pt x="12216" y="159840"/>
                    <a:pt x="22599" y="162221"/>
                    <a:pt x="32124" y="163459"/>
                  </a:cubicBezTo>
                  <a:cubicBezTo>
                    <a:pt x="45840" y="165269"/>
                    <a:pt x="61746" y="165174"/>
                    <a:pt x="71271" y="155077"/>
                  </a:cubicBezTo>
                  <a:cubicBezTo>
                    <a:pt x="84130" y="141456"/>
                    <a:pt x="78891" y="120120"/>
                    <a:pt x="87464" y="104499"/>
                  </a:cubicBezTo>
                  <a:cubicBezTo>
                    <a:pt x="97370" y="86307"/>
                    <a:pt x="117563" y="88974"/>
                    <a:pt x="136137" y="86973"/>
                  </a:cubicBezTo>
                  <a:cubicBezTo>
                    <a:pt x="181380" y="82116"/>
                    <a:pt x="174141" y="20203"/>
                    <a:pt x="174046" y="20298"/>
                  </a:cubicBezTo>
                  <a:cubicBezTo>
                    <a:pt x="168522" y="24870"/>
                    <a:pt x="166045" y="20775"/>
                    <a:pt x="159092" y="19155"/>
                  </a:cubicBezTo>
                  <a:cubicBezTo>
                    <a:pt x="155949" y="18393"/>
                    <a:pt x="152901" y="17250"/>
                    <a:pt x="149853" y="15917"/>
                  </a:cubicBezTo>
                  <a:close/>
                </a:path>
              </a:pathLst>
            </a:custGeom>
            <a:solidFill>
              <a:srgbClr val="01054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73" name="자유형: 도형 72">
              <a:extLst>
                <a:ext uri="{FF2B5EF4-FFF2-40B4-BE49-F238E27FC236}">
                  <a16:creationId xmlns:a16="http://schemas.microsoft.com/office/drawing/2014/main" id="{E407E005-D52A-C05A-8EFA-2382B7248530}"/>
                </a:ext>
              </a:extLst>
            </p:cNvPr>
            <p:cNvSpPr/>
            <p:nvPr/>
          </p:nvSpPr>
          <p:spPr>
            <a:xfrm>
              <a:off x="3443674" y="3146538"/>
              <a:ext cx="42556" cy="85112"/>
            </a:xfrm>
            <a:custGeom>
              <a:avLst/>
              <a:gdLst>
                <a:gd name="connsiteX0" fmla="*/ 25413 w 19050"/>
                <a:gd name="connsiteY0" fmla="*/ 5981 h 38100"/>
                <a:gd name="connsiteX1" fmla="*/ 18364 w 19050"/>
                <a:gd name="connsiteY1" fmla="*/ 76 h 38100"/>
                <a:gd name="connsiteX2" fmla="*/ 76 w 19050"/>
                <a:gd name="connsiteY2" fmla="*/ 23888 h 38100"/>
                <a:gd name="connsiteX3" fmla="*/ 21508 w 19050"/>
                <a:gd name="connsiteY3" fmla="*/ 3989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" h="38100">
                  <a:moveTo>
                    <a:pt x="25413" y="5981"/>
                  </a:moveTo>
                  <a:cubicBezTo>
                    <a:pt x="24841" y="2743"/>
                    <a:pt x="21698" y="362"/>
                    <a:pt x="18364" y="76"/>
                  </a:cubicBezTo>
                  <a:cubicBezTo>
                    <a:pt x="5601" y="-1162"/>
                    <a:pt x="-781" y="13030"/>
                    <a:pt x="76" y="23888"/>
                  </a:cubicBezTo>
                  <a:cubicBezTo>
                    <a:pt x="934" y="34652"/>
                    <a:pt x="9792" y="50177"/>
                    <a:pt x="21508" y="39890"/>
                  </a:cubicBezTo>
                </a:path>
              </a:pathLst>
            </a:custGeom>
            <a:solidFill>
              <a:srgbClr val="FFA4A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74" name="자유형: 도형 73">
              <a:extLst>
                <a:ext uri="{FF2B5EF4-FFF2-40B4-BE49-F238E27FC236}">
                  <a16:creationId xmlns:a16="http://schemas.microsoft.com/office/drawing/2014/main" id="{68A30A5F-ABA1-0B37-0CC1-2D9C49B44ACA}"/>
                </a:ext>
              </a:extLst>
            </p:cNvPr>
            <p:cNvSpPr/>
            <p:nvPr/>
          </p:nvSpPr>
          <p:spPr>
            <a:xfrm>
              <a:off x="3576269" y="3138516"/>
              <a:ext cx="21278" cy="21278"/>
            </a:xfrm>
            <a:custGeom>
              <a:avLst/>
              <a:gdLst>
                <a:gd name="connsiteX0" fmla="*/ 5776 w 9525"/>
                <a:gd name="connsiteY0" fmla="*/ 333 h 9525"/>
                <a:gd name="connsiteX1" fmla="*/ 5395 w 9525"/>
                <a:gd name="connsiteY1" fmla="*/ 524 h 9525"/>
                <a:gd name="connsiteX2" fmla="*/ 4061 w 9525"/>
                <a:gd name="connsiteY2" fmla="*/ 1857 h 9525"/>
                <a:gd name="connsiteX3" fmla="*/ 3585 w 9525"/>
                <a:gd name="connsiteY3" fmla="*/ 2524 h 9525"/>
                <a:gd name="connsiteX4" fmla="*/ 2537 w 9525"/>
                <a:gd name="connsiteY4" fmla="*/ 3953 h 9525"/>
                <a:gd name="connsiteX5" fmla="*/ 1490 w 9525"/>
                <a:gd name="connsiteY5" fmla="*/ 5382 h 9525"/>
                <a:gd name="connsiteX6" fmla="*/ 537 w 9525"/>
                <a:gd name="connsiteY6" fmla="*/ 6906 h 9525"/>
                <a:gd name="connsiteX7" fmla="*/ 156 w 9525"/>
                <a:gd name="connsiteY7" fmla="*/ 10144 h 9525"/>
                <a:gd name="connsiteX8" fmla="*/ 2061 w 9525"/>
                <a:gd name="connsiteY8" fmla="*/ 12621 h 9525"/>
                <a:gd name="connsiteX9" fmla="*/ 5300 w 9525"/>
                <a:gd name="connsiteY9" fmla="*/ 13002 h 9525"/>
                <a:gd name="connsiteX10" fmla="*/ 7776 w 9525"/>
                <a:gd name="connsiteY10" fmla="*/ 11097 h 9525"/>
                <a:gd name="connsiteX11" fmla="*/ 8919 w 9525"/>
                <a:gd name="connsiteY11" fmla="*/ 8620 h 9525"/>
                <a:gd name="connsiteX12" fmla="*/ 9491 w 9525"/>
                <a:gd name="connsiteY12" fmla="*/ 7001 h 9525"/>
                <a:gd name="connsiteX13" fmla="*/ 10062 w 9525"/>
                <a:gd name="connsiteY13" fmla="*/ 5382 h 9525"/>
                <a:gd name="connsiteX14" fmla="*/ 10348 w 9525"/>
                <a:gd name="connsiteY14" fmla="*/ 4620 h 9525"/>
                <a:gd name="connsiteX15" fmla="*/ 10443 w 9525"/>
                <a:gd name="connsiteY15" fmla="*/ 3000 h 9525"/>
                <a:gd name="connsiteX16" fmla="*/ 10062 w 9525"/>
                <a:gd name="connsiteY16" fmla="*/ 1476 h 9525"/>
                <a:gd name="connsiteX17" fmla="*/ 9014 w 9525"/>
                <a:gd name="connsiteY17" fmla="*/ 429 h 9525"/>
                <a:gd name="connsiteX18" fmla="*/ 5966 w 9525"/>
                <a:gd name="connsiteY18" fmla="*/ 429 h 9525"/>
                <a:gd name="connsiteX19" fmla="*/ 5966 w 9525"/>
                <a:gd name="connsiteY19" fmla="*/ 429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525" h="9525">
                  <a:moveTo>
                    <a:pt x="5776" y="333"/>
                  </a:moveTo>
                  <a:cubicBezTo>
                    <a:pt x="5776" y="333"/>
                    <a:pt x="5585" y="429"/>
                    <a:pt x="5395" y="524"/>
                  </a:cubicBezTo>
                  <a:cubicBezTo>
                    <a:pt x="4728" y="905"/>
                    <a:pt x="4538" y="1286"/>
                    <a:pt x="4061" y="1857"/>
                  </a:cubicBezTo>
                  <a:cubicBezTo>
                    <a:pt x="3871" y="2048"/>
                    <a:pt x="3680" y="2334"/>
                    <a:pt x="3585" y="2524"/>
                  </a:cubicBezTo>
                  <a:lnTo>
                    <a:pt x="2537" y="3953"/>
                  </a:lnTo>
                  <a:cubicBezTo>
                    <a:pt x="2537" y="3953"/>
                    <a:pt x="1775" y="4905"/>
                    <a:pt x="1490" y="5382"/>
                  </a:cubicBezTo>
                  <a:cubicBezTo>
                    <a:pt x="1204" y="5858"/>
                    <a:pt x="918" y="6429"/>
                    <a:pt x="537" y="6906"/>
                  </a:cubicBezTo>
                  <a:cubicBezTo>
                    <a:pt x="-34" y="7858"/>
                    <a:pt x="-130" y="9096"/>
                    <a:pt x="156" y="10144"/>
                  </a:cubicBezTo>
                  <a:cubicBezTo>
                    <a:pt x="442" y="11097"/>
                    <a:pt x="1204" y="12144"/>
                    <a:pt x="2061" y="12621"/>
                  </a:cubicBezTo>
                  <a:cubicBezTo>
                    <a:pt x="3014" y="13097"/>
                    <a:pt x="4157" y="13383"/>
                    <a:pt x="5300" y="13002"/>
                  </a:cubicBezTo>
                  <a:cubicBezTo>
                    <a:pt x="6252" y="12716"/>
                    <a:pt x="7300" y="12049"/>
                    <a:pt x="7776" y="11097"/>
                  </a:cubicBezTo>
                  <a:cubicBezTo>
                    <a:pt x="8157" y="10239"/>
                    <a:pt x="8633" y="9477"/>
                    <a:pt x="8919" y="8620"/>
                  </a:cubicBezTo>
                  <a:cubicBezTo>
                    <a:pt x="9110" y="8049"/>
                    <a:pt x="9300" y="7572"/>
                    <a:pt x="9491" y="7001"/>
                  </a:cubicBezTo>
                  <a:lnTo>
                    <a:pt x="10062" y="5382"/>
                  </a:lnTo>
                  <a:cubicBezTo>
                    <a:pt x="10062" y="5382"/>
                    <a:pt x="10253" y="4905"/>
                    <a:pt x="10348" y="4620"/>
                  </a:cubicBezTo>
                  <a:cubicBezTo>
                    <a:pt x="10538" y="4048"/>
                    <a:pt x="10538" y="3572"/>
                    <a:pt x="10443" y="3000"/>
                  </a:cubicBezTo>
                  <a:cubicBezTo>
                    <a:pt x="10443" y="2429"/>
                    <a:pt x="10348" y="1953"/>
                    <a:pt x="10062" y="1476"/>
                  </a:cubicBezTo>
                  <a:cubicBezTo>
                    <a:pt x="9776" y="1000"/>
                    <a:pt x="9395" y="619"/>
                    <a:pt x="9014" y="429"/>
                  </a:cubicBezTo>
                  <a:cubicBezTo>
                    <a:pt x="8062" y="-143"/>
                    <a:pt x="6919" y="-143"/>
                    <a:pt x="5966" y="429"/>
                  </a:cubicBezTo>
                  <a:lnTo>
                    <a:pt x="5966" y="429"/>
                  </a:lnTo>
                  <a:close/>
                </a:path>
              </a:pathLst>
            </a:custGeom>
            <a:solidFill>
              <a:srgbClr val="01054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75" name="자유형: 도형 74">
              <a:extLst>
                <a:ext uri="{FF2B5EF4-FFF2-40B4-BE49-F238E27FC236}">
                  <a16:creationId xmlns:a16="http://schemas.microsoft.com/office/drawing/2014/main" id="{FAD75197-6257-0022-01D1-6A281514889C}"/>
                </a:ext>
              </a:extLst>
            </p:cNvPr>
            <p:cNvSpPr/>
            <p:nvPr/>
          </p:nvSpPr>
          <p:spPr>
            <a:xfrm>
              <a:off x="3560250" y="3114283"/>
              <a:ext cx="42556" cy="21278"/>
            </a:xfrm>
            <a:custGeom>
              <a:avLst/>
              <a:gdLst>
                <a:gd name="connsiteX0" fmla="*/ 755 w 19050"/>
                <a:gd name="connsiteY0" fmla="*/ 6228 h 9525"/>
                <a:gd name="connsiteX1" fmla="*/ 14185 w 19050"/>
                <a:gd name="connsiteY1" fmla="*/ 3561 h 9525"/>
                <a:gd name="connsiteX2" fmla="*/ 19138 w 19050"/>
                <a:gd name="connsiteY2" fmla="*/ 6133 h 9525"/>
                <a:gd name="connsiteX3" fmla="*/ 20853 w 19050"/>
                <a:gd name="connsiteY3" fmla="*/ 8800 h 9525"/>
                <a:gd name="connsiteX4" fmla="*/ 22948 w 19050"/>
                <a:gd name="connsiteY4" fmla="*/ 11467 h 9525"/>
                <a:gd name="connsiteX5" fmla="*/ 25520 w 19050"/>
                <a:gd name="connsiteY5" fmla="*/ 10419 h 9525"/>
                <a:gd name="connsiteX6" fmla="*/ 15424 w 19050"/>
                <a:gd name="connsiteY6" fmla="*/ 132 h 9525"/>
                <a:gd name="connsiteX7" fmla="*/ 279 w 19050"/>
                <a:gd name="connsiteY7" fmla="*/ 4894 h 9525"/>
                <a:gd name="connsiteX8" fmla="*/ 755 w 19050"/>
                <a:gd name="connsiteY8" fmla="*/ 6133 h 9525"/>
                <a:gd name="connsiteX9" fmla="*/ 755 w 19050"/>
                <a:gd name="connsiteY9" fmla="*/ 6133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050" h="9525">
                  <a:moveTo>
                    <a:pt x="755" y="6228"/>
                  </a:moveTo>
                  <a:cubicBezTo>
                    <a:pt x="4946" y="4704"/>
                    <a:pt x="9709" y="2704"/>
                    <a:pt x="14185" y="3561"/>
                  </a:cubicBezTo>
                  <a:cubicBezTo>
                    <a:pt x="16090" y="3942"/>
                    <a:pt x="17805" y="4704"/>
                    <a:pt x="19138" y="6133"/>
                  </a:cubicBezTo>
                  <a:cubicBezTo>
                    <a:pt x="19805" y="6895"/>
                    <a:pt x="20377" y="7847"/>
                    <a:pt x="20853" y="8800"/>
                  </a:cubicBezTo>
                  <a:cubicBezTo>
                    <a:pt x="21424" y="9847"/>
                    <a:pt x="22091" y="10705"/>
                    <a:pt x="22948" y="11467"/>
                  </a:cubicBezTo>
                  <a:cubicBezTo>
                    <a:pt x="23901" y="12324"/>
                    <a:pt x="25425" y="11752"/>
                    <a:pt x="25520" y="10419"/>
                  </a:cubicBezTo>
                  <a:cubicBezTo>
                    <a:pt x="25615" y="4990"/>
                    <a:pt x="20472" y="799"/>
                    <a:pt x="15424" y="132"/>
                  </a:cubicBezTo>
                  <a:cubicBezTo>
                    <a:pt x="9804" y="-630"/>
                    <a:pt x="4946" y="2037"/>
                    <a:pt x="279" y="4894"/>
                  </a:cubicBezTo>
                  <a:cubicBezTo>
                    <a:pt x="-293" y="5275"/>
                    <a:pt x="88" y="6418"/>
                    <a:pt x="755" y="6133"/>
                  </a:cubicBezTo>
                  <a:lnTo>
                    <a:pt x="755" y="6133"/>
                  </a:lnTo>
                  <a:close/>
                </a:path>
              </a:pathLst>
            </a:custGeom>
            <a:solidFill>
              <a:srgbClr val="01054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76" name="자유형: 도형 75">
              <a:extLst>
                <a:ext uri="{FF2B5EF4-FFF2-40B4-BE49-F238E27FC236}">
                  <a16:creationId xmlns:a16="http://schemas.microsoft.com/office/drawing/2014/main" id="{CCFE09D9-8F79-8FD3-A08F-E747BD43946A}"/>
                </a:ext>
              </a:extLst>
            </p:cNvPr>
            <p:cNvSpPr/>
            <p:nvPr/>
          </p:nvSpPr>
          <p:spPr>
            <a:xfrm>
              <a:off x="3536403" y="3247990"/>
              <a:ext cx="63834" cy="42556"/>
            </a:xfrm>
            <a:custGeom>
              <a:avLst/>
              <a:gdLst>
                <a:gd name="connsiteX0" fmla="*/ 34671 w 28575"/>
                <a:gd name="connsiteY0" fmla="*/ 5239 h 19050"/>
                <a:gd name="connsiteX1" fmla="*/ 0 w 28575"/>
                <a:gd name="connsiteY1" fmla="*/ 0 h 19050"/>
                <a:gd name="connsiteX2" fmla="*/ 19050 w 28575"/>
                <a:gd name="connsiteY2" fmla="*/ 26479 h 19050"/>
                <a:gd name="connsiteX3" fmla="*/ 34671 w 28575"/>
                <a:gd name="connsiteY3" fmla="*/ 5239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75" h="19050">
                  <a:moveTo>
                    <a:pt x="34671" y="5239"/>
                  </a:moveTo>
                  <a:lnTo>
                    <a:pt x="0" y="0"/>
                  </a:lnTo>
                  <a:cubicBezTo>
                    <a:pt x="0" y="0"/>
                    <a:pt x="0" y="25622"/>
                    <a:pt x="19050" y="26479"/>
                  </a:cubicBezTo>
                  <a:cubicBezTo>
                    <a:pt x="31432" y="27051"/>
                    <a:pt x="34671" y="5239"/>
                    <a:pt x="34671" y="5239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77" name="자유형: 도형 76">
              <a:extLst>
                <a:ext uri="{FF2B5EF4-FFF2-40B4-BE49-F238E27FC236}">
                  <a16:creationId xmlns:a16="http://schemas.microsoft.com/office/drawing/2014/main" id="{3BC53331-50A4-EC6C-E85C-B93427D4ED9E}"/>
                </a:ext>
              </a:extLst>
            </p:cNvPr>
            <p:cNvSpPr/>
            <p:nvPr/>
          </p:nvSpPr>
          <p:spPr>
            <a:xfrm>
              <a:off x="3455972" y="3525278"/>
              <a:ext cx="787282" cy="553225"/>
            </a:xfrm>
            <a:custGeom>
              <a:avLst/>
              <a:gdLst>
                <a:gd name="connsiteX0" fmla="*/ 159163 w 352425"/>
                <a:gd name="connsiteY0" fmla="*/ 250681 h 247650"/>
                <a:gd name="connsiteX1" fmla="*/ 294513 w 352425"/>
                <a:gd name="connsiteY1" fmla="*/ 53038 h 247650"/>
                <a:gd name="connsiteX2" fmla="*/ 331470 w 352425"/>
                <a:gd name="connsiteY2" fmla="*/ 42941 h 247650"/>
                <a:gd name="connsiteX3" fmla="*/ 343948 w 352425"/>
                <a:gd name="connsiteY3" fmla="*/ 30749 h 247650"/>
                <a:gd name="connsiteX4" fmla="*/ 354521 w 352425"/>
                <a:gd name="connsiteY4" fmla="*/ 9413 h 247650"/>
                <a:gd name="connsiteX5" fmla="*/ 353854 w 352425"/>
                <a:gd name="connsiteY5" fmla="*/ 936 h 247650"/>
                <a:gd name="connsiteX6" fmla="*/ 346520 w 352425"/>
                <a:gd name="connsiteY6" fmla="*/ 1317 h 247650"/>
                <a:gd name="connsiteX7" fmla="*/ 330803 w 352425"/>
                <a:gd name="connsiteY7" fmla="*/ 10461 h 247650"/>
                <a:gd name="connsiteX8" fmla="*/ 325088 w 352425"/>
                <a:gd name="connsiteY8" fmla="*/ 13985 h 247650"/>
                <a:gd name="connsiteX9" fmla="*/ 318992 w 352425"/>
                <a:gd name="connsiteY9" fmla="*/ 15509 h 247650"/>
                <a:gd name="connsiteX10" fmla="*/ 300228 w 352425"/>
                <a:gd name="connsiteY10" fmla="*/ 18652 h 247650"/>
                <a:gd name="connsiteX11" fmla="*/ 308515 w 352425"/>
                <a:gd name="connsiteY11" fmla="*/ 9699 h 247650"/>
                <a:gd name="connsiteX12" fmla="*/ 310706 w 352425"/>
                <a:gd name="connsiteY12" fmla="*/ 6460 h 247650"/>
                <a:gd name="connsiteX13" fmla="*/ 309563 w 352425"/>
                <a:gd name="connsiteY13" fmla="*/ 2936 h 247650"/>
                <a:gd name="connsiteX14" fmla="*/ 307086 w 352425"/>
                <a:gd name="connsiteY14" fmla="*/ 2841 h 247650"/>
                <a:gd name="connsiteX15" fmla="*/ 288417 w 352425"/>
                <a:gd name="connsiteY15" fmla="*/ 11413 h 247650"/>
                <a:gd name="connsiteX16" fmla="*/ 271939 w 352425"/>
                <a:gd name="connsiteY16" fmla="*/ 24177 h 247650"/>
                <a:gd name="connsiteX17" fmla="*/ 262604 w 352425"/>
                <a:gd name="connsiteY17" fmla="*/ 42465 h 247650"/>
                <a:gd name="connsiteX18" fmla="*/ 154496 w 352425"/>
                <a:gd name="connsiteY18" fmla="*/ 151240 h 247650"/>
                <a:gd name="connsiteX19" fmla="*/ 89440 w 352425"/>
                <a:gd name="connsiteY19" fmla="*/ 65230 h 247650"/>
                <a:gd name="connsiteX20" fmla="*/ 0 w 352425"/>
                <a:gd name="connsiteY20" fmla="*/ 133619 h 247650"/>
                <a:gd name="connsiteX21" fmla="*/ 159068 w 352425"/>
                <a:gd name="connsiteY21" fmla="*/ 250777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52425" h="247650">
                  <a:moveTo>
                    <a:pt x="159163" y="250681"/>
                  </a:moveTo>
                  <a:cubicBezTo>
                    <a:pt x="224123" y="239823"/>
                    <a:pt x="293942" y="54085"/>
                    <a:pt x="294513" y="53038"/>
                  </a:cubicBezTo>
                  <a:cubicBezTo>
                    <a:pt x="294989" y="52180"/>
                    <a:pt x="320516" y="48275"/>
                    <a:pt x="331470" y="42941"/>
                  </a:cubicBezTo>
                  <a:cubicBezTo>
                    <a:pt x="336709" y="40369"/>
                    <a:pt x="340614" y="35702"/>
                    <a:pt x="343948" y="30749"/>
                  </a:cubicBezTo>
                  <a:cubicBezTo>
                    <a:pt x="348329" y="24177"/>
                    <a:pt x="351949" y="17033"/>
                    <a:pt x="354521" y="9413"/>
                  </a:cubicBezTo>
                  <a:cubicBezTo>
                    <a:pt x="355473" y="6556"/>
                    <a:pt x="356140" y="2841"/>
                    <a:pt x="353854" y="936"/>
                  </a:cubicBezTo>
                  <a:cubicBezTo>
                    <a:pt x="351854" y="-779"/>
                    <a:pt x="348806" y="174"/>
                    <a:pt x="346520" y="1317"/>
                  </a:cubicBezTo>
                  <a:cubicBezTo>
                    <a:pt x="341090" y="3889"/>
                    <a:pt x="335756" y="6937"/>
                    <a:pt x="330803" y="10461"/>
                  </a:cubicBezTo>
                  <a:cubicBezTo>
                    <a:pt x="328994" y="11699"/>
                    <a:pt x="327184" y="13128"/>
                    <a:pt x="325088" y="13985"/>
                  </a:cubicBezTo>
                  <a:cubicBezTo>
                    <a:pt x="323183" y="14842"/>
                    <a:pt x="321088" y="15128"/>
                    <a:pt x="318992" y="15509"/>
                  </a:cubicBezTo>
                  <a:cubicBezTo>
                    <a:pt x="312706" y="16557"/>
                    <a:pt x="306419" y="17605"/>
                    <a:pt x="300228" y="18652"/>
                  </a:cubicBezTo>
                  <a:cubicBezTo>
                    <a:pt x="302990" y="15700"/>
                    <a:pt x="305753" y="12652"/>
                    <a:pt x="308515" y="9699"/>
                  </a:cubicBezTo>
                  <a:cubicBezTo>
                    <a:pt x="309372" y="8746"/>
                    <a:pt x="310325" y="7699"/>
                    <a:pt x="310706" y="6460"/>
                  </a:cubicBezTo>
                  <a:cubicBezTo>
                    <a:pt x="311087" y="5127"/>
                    <a:pt x="310706" y="3508"/>
                    <a:pt x="309563" y="2936"/>
                  </a:cubicBezTo>
                  <a:cubicBezTo>
                    <a:pt x="308800" y="2555"/>
                    <a:pt x="307943" y="2650"/>
                    <a:pt x="307086" y="2841"/>
                  </a:cubicBezTo>
                  <a:cubicBezTo>
                    <a:pt x="300323" y="4079"/>
                    <a:pt x="294323" y="7794"/>
                    <a:pt x="288417" y="11413"/>
                  </a:cubicBezTo>
                  <a:cubicBezTo>
                    <a:pt x="282512" y="15033"/>
                    <a:pt x="276416" y="18748"/>
                    <a:pt x="271939" y="24177"/>
                  </a:cubicBezTo>
                  <a:cubicBezTo>
                    <a:pt x="267557" y="29416"/>
                    <a:pt x="264986" y="35988"/>
                    <a:pt x="262604" y="42465"/>
                  </a:cubicBezTo>
                  <a:cubicBezTo>
                    <a:pt x="257556" y="56371"/>
                    <a:pt x="154496" y="151240"/>
                    <a:pt x="154496" y="151240"/>
                  </a:cubicBezTo>
                  <a:lnTo>
                    <a:pt x="89440" y="65230"/>
                  </a:lnTo>
                  <a:lnTo>
                    <a:pt x="0" y="133619"/>
                  </a:lnTo>
                  <a:cubicBezTo>
                    <a:pt x="0" y="133619"/>
                    <a:pt x="110871" y="258778"/>
                    <a:pt x="159068" y="250777"/>
                  </a:cubicBezTo>
                  <a:close/>
                </a:path>
              </a:pathLst>
            </a:custGeom>
            <a:solidFill>
              <a:srgbClr val="F48C98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78" name="자유형: 도형 77">
              <a:extLst>
                <a:ext uri="{FF2B5EF4-FFF2-40B4-BE49-F238E27FC236}">
                  <a16:creationId xmlns:a16="http://schemas.microsoft.com/office/drawing/2014/main" id="{E9B015C6-4690-F024-812C-61F5A71F6BE2}"/>
                </a:ext>
              </a:extLst>
            </p:cNvPr>
            <p:cNvSpPr/>
            <p:nvPr/>
          </p:nvSpPr>
          <p:spPr>
            <a:xfrm>
              <a:off x="3226383" y="3357572"/>
              <a:ext cx="297890" cy="106389"/>
            </a:xfrm>
            <a:custGeom>
              <a:avLst/>
              <a:gdLst>
                <a:gd name="connsiteX0" fmla="*/ 0 w 133350"/>
                <a:gd name="connsiteY0" fmla="*/ 34480 h 47625"/>
                <a:gd name="connsiteX1" fmla="*/ 10192 w 133350"/>
                <a:gd name="connsiteY1" fmla="*/ 0 h 47625"/>
                <a:gd name="connsiteX2" fmla="*/ 138779 w 133350"/>
                <a:gd name="connsiteY2" fmla="*/ 51625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350" h="47625">
                  <a:moveTo>
                    <a:pt x="0" y="34480"/>
                  </a:moveTo>
                  <a:lnTo>
                    <a:pt x="10192" y="0"/>
                  </a:lnTo>
                  <a:cubicBezTo>
                    <a:pt x="10192" y="0"/>
                    <a:pt x="134017" y="7334"/>
                    <a:pt x="138779" y="51625"/>
                  </a:cubicBezTo>
                </a:path>
              </a:pathLst>
            </a:custGeom>
            <a:solidFill>
              <a:srgbClr val="394EB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79" name="자유형: 도형 78">
              <a:extLst>
                <a:ext uri="{FF2B5EF4-FFF2-40B4-BE49-F238E27FC236}">
                  <a16:creationId xmlns:a16="http://schemas.microsoft.com/office/drawing/2014/main" id="{541AE756-AA14-4F7E-EBBE-B443B45BE930}"/>
                </a:ext>
              </a:extLst>
            </p:cNvPr>
            <p:cNvSpPr/>
            <p:nvPr/>
          </p:nvSpPr>
          <p:spPr>
            <a:xfrm>
              <a:off x="2849765" y="3413674"/>
              <a:ext cx="893671" cy="1149006"/>
            </a:xfrm>
            <a:custGeom>
              <a:avLst/>
              <a:gdLst>
                <a:gd name="connsiteX0" fmla="*/ 400336 w 400050"/>
                <a:gd name="connsiteY0" fmla="*/ 495045 h 514350"/>
                <a:gd name="connsiteX1" fmla="*/ 0 w 400050"/>
                <a:gd name="connsiteY1" fmla="*/ 496569 h 514350"/>
                <a:gd name="connsiteX2" fmla="*/ 182309 w 400050"/>
                <a:gd name="connsiteY2" fmla="*/ 888 h 514350"/>
                <a:gd name="connsiteX3" fmla="*/ 297561 w 400050"/>
                <a:gd name="connsiteY3" fmla="*/ 80613 h 514350"/>
                <a:gd name="connsiteX4" fmla="*/ 400336 w 400050"/>
                <a:gd name="connsiteY4" fmla="*/ 495045 h 514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0050" h="514350">
                  <a:moveTo>
                    <a:pt x="400336" y="495045"/>
                  </a:moveTo>
                  <a:cubicBezTo>
                    <a:pt x="400336" y="495045"/>
                    <a:pt x="100775" y="558577"/>
                    <a:pt x="0" y="496569"/>
                  </a:cubicBezTo>
                  <a:cubicBezTo>
                    <a:pt x="11716" y="279685"/>
                    <a:pt x="64103" y="22701"/>
                    <a:pt x="182309" y="888"/>
                  </a:cubicBezTo>
                  <a:cubicBezTo>
                    <a:pt x="237935" y="-9399"/>
                    <a:pt x="268986" y="72897"/>
                    <a:pt x="297561" y="80613"/>
                  </a:cubicBezTo>
                  <a:cubicBezTo>
                    <a:pt x="332423" y="107092"/>
                    <a:pt x="400336" y="495045"/>
                    <a:pt x="400336" y="495045"/>
                  </a:cubicBezTo>
                  <a:close/>
                </a:path>
              </a:pathLst>
            </a:custGeom>
            <a:solidFill>
              <a:srgbClr val="709D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80" name="자유형: 도형 79">
              <a:extLst>
                <a:ext uri="{FF2B5EF4-FFF2-40B4-BE49-F238E27FC236}">
                  <a16:creationId xmlns:a16="http://schemas.microsoft.com/office/drawing/2014/main" id="{9C70A550-2801-FF87-FB76-E564C1F7E031}"/>
                </a:ext>
              </a:extLst>
            </p:cNvPr>
            <p:cNvSpPr/>
            <p:nvPr/>
          </p:nvSpPr>
          <p:spPr>
            <a:xfrm>
              <a:off x="3521720" y="3766744"/>
              <a:ext cx="659615" cy="425558"/>
            </a:xfrm>
            <a:custGeom>
              <a:avLst/>
              <a:gdLst>
                <a:gd name="connsiteX0" fmla="*/ 84487 w 295275"/>
                <a:gd name="connsiteY0" fmla="*/ 4096 h 190500"/>
                <a:gd name="connsiteX1" fmla="*/ 138779 w 295275"/>
                <a:gd name="connsiteY1" fmla="*/ 87249 h 190500"/>
                <a:gd name="connsiteX2" fmla="*/ 290227 w 295275"/>
                <a:gd name="connsiteY2" fmla="*/ 0 h 190500"/>
                <a:gd name="connsiteX3" fmla="*/ 304133 w 295275"/>
                <a:gd name="connsiteY3" fmla="*/ 23241 h 190500"/>
                <a:gd name="connsiteX4" fmla="*/ 104870 w 295275"/>
                <a:gd name="connsiteY4" fmla="*/ 193643 h 190500"/>
                <a:gd name="connsiteX5" fmla="*/ 0 w 295275"/>
                <a:gd name="connsiteY5" fmla="*/ 97631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5275" h="190500">
                  <a:moveTo>
                    <a:pt x="84487" y="4096"/>
                  </a:moveTo>
                  <a:cubicBezTo>
                    <a:pt x="84487" y="4096"/>
                    <a:pt x="126873" y="81915"/>
                    <a:pt x="138779" y="87249"/>
                  </a:cubicBezTo>
                  <a:cubicBezTo>
                    <a:pt x="152781" y="84582"/>
                    <a:pt x="290227" y="0"/>
                    <a:pt x="290227" y="0"/>
                  </a:cubicBezTo>
                  <a:lnTo>
                    <a:pt x="304133" y="23241"/>
                  </a:lnTo>
                  <a:cubicBezTo>
                    <a:pt x="304133" y="23241"/>
                    <a:pt x="161068" y="193643"/>
                    <a:pt x="104870" y="193643"/>
                  </a:cubicBezTo>
                  <a:cubicBezTo>
                    <a:pt x="78010" y="193643"/>
                    <a:pt x="21336" y="128206"/>
                    <a:pt x="0" y="97631"/>
                  </a:cubicBezTo>
                </a:path>
              </a:pathLst>
            </a:custGeom>
            <a:solidFill>
              <a:srgbClr val="FFA4A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81" name="자유형: 도형 80">
              <a:extLst>
                <a:ext uri="{FF2B5EF4-FFF2-40B4-BE49-F238E27FC236}">
                  <a16:creationId xmlns:a16="http://schemas.microsoft.com/office/drawing/2014/main" id="{81BEC646-CBCD-5DE8-9C1E-93929490FF4A}"/>
                </a:ext>
              </a:extLst>
            </p:cNvPr>
            <p:cNvSpPr/>
            <p:nvPr/>
          </p:nvSpPr>
          <p:spPr>
            <a:xfrm>
              <a:off x="3226383" y="3412088"/>
              <a:ext cx="531947" cy="638337"/>
            </a:xfrm>
            <a:custGeom>
              <a:avLst/>
              <a:gdLst>
                <a:gd name="connsiteX0" fmla="*/ 0 w 238125"/>
                <a:gd name="connsiteY0" fmla="*/ 4647 h 285750"/>
                <a:gd name="connsiteX1" fmla="*/ 138779 w 238125"/>
                <a:gd name="connsiteY1" fmla="*/ 27030 h 285750"/>
                <a:gd name="connsiteX2" fmla="*/ 245364 w 238125"/>
                <a:gd name="connsiteY2" fmla="*/ 199623 h 285750"/>
                <a:gd name="connsiteX3" fmla="*/ 138779 w 238125"/>
                <a:gd name="connsiteY3" fmla="*/ 290397 h 285750"/>
                <a:gd name="connsiteX4" fmla="*/ 77534 w 238125"/>
                <a:gd name="connsiteY4" fmla="*/ 190765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8125" h="285750">
                  <a:moveTo>
                    <a:pt x="0" y="4647"/>
                  </a:moveTo>
                  <a:cubicBezTo>
                    <a:pt x="0" y="4647"/>
                    <a:pt x="53245" y="-15165"/>
                    <a:pt x="138779" y="27030"/>
                  </a:cubicBezTo>
                  <a:cubicBezTo>
                    <a:pt x="172307" y="43604"/>
                    <a:pt x="245364" y="199623"/>
                    <a:pt x="245364" y="199623"/>
                  </a:cubicBezTo>
                  <a:cubicBezTo>
                    <a:pt x="237363" y="240867"/>
                    <a:pt x="138779" y="290397"/>
                    <a:pt x="138779" y="290397"/>
                  </a:cubicBezTo>
                  <a:cubicBezTo>
                    <a:pt x="106204" y="244677"/>
                    <a:pt x="77534" y="190765"/>
                    <a:pt x="77534" y="190765"/>
                  </a:cubicBezTo>
                </a:path>
              </a:pathLst>
            </a:custGeom>
            <a:solidFill>
              <a:srgbClr val="709D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82" name="자유형: 도형 81">
              <a:extLst>
                <a:ext uri="{FF2B5EF4-FFF2-40B4-BE49-F238E27FC236}">
                  <a16:creationId xmlns:a16="http://schemas.microsoft.com/office/drawing/2014/main" id="{7D08E9E1-8DDC-528A-B038-940F4D4209D2}"/>
                </a:ext>
              </a:extLst>
            </p:cNvPr>
            <p:cNvSpPr/>
            <p:nvPr/>
          </p:nvSpPr>
          <p:spPr>
            <a:xfrm>
              <a:off x="4136641" y="3703762"/>
              <a:ext cx="148945" cy="148945"/>
            </a:xfrm>
            <a:custGeom>
              <a:avLst/>
              <a:gdLst>
                <a:gd name="connsiteX0" fmla="*/ 64679 w 66675"/>
                <a:gd name="connsiteY0" fmla="*/ 35623 h 66675"/>
                <a:gd name="connsiteX1" fmla="*/ 65156 w 66675"/>
                <a:gd name="connsiteY1" fmla="*/ 29623 h 66675"/>
                <a:gd name="connsiteX2" fmla="*/ 64013 w 66675"/>
                <a:gd name="connsiteY2" fmla="*/ 25432 h 66675"/>
                <a:gd name="connsiteX3" fmla="*/ 61155 w 66675"/>
                <a:gd name="connsiteY3" fmla="*/ 23717 h 66675"/>
                <a:gd name="connsiteX4" fmla="*/ 62108 w 66675"/>
                <a:gd name="connsiteY4" fmla="*/ 21336 h 66675"/>
                <a:gd name="connsiteX5" fmla="*/ 59250 w 66675"/>
                <a:gd name="connsiteY5" fmla="*/ 18478 h 66675"/>
                <a:gd name="connsiteX6" fmla="*/ 63632 w 66675"/>
                <a:gd name="connsiteY6" fmla="*/ 17716 h 66675"/>
                <a:gd name="connsiteX7" fmla="*/ 67823 w 66675"/>
                <a:gd name="connsiteY7" fmla="*/ 16478 h 66675"/>
                <a:gd name="connsiteX8" fmla="*/ 68585 w 66675"/>
                <a:gd name="connsiteY8" fmla="*/ 13906 h 66675"/>
                <a:gd name="connsiteX9" fmla="*/ 68013 w 66675"/>
                <a:gd name="connsiteY9" fmla="*/ 11716 h 66675"/>
                <a:gd name="connsiteX10" fmla="*/ 66108 w 66675"/>
                <a:gd name="connsiteY10" fmla="*/ 10287 h 66675"/>
                <a:gd name="connsiteX11" fmla="*/ 52106 w 66675"/>
                <a:gd name="connsiteY11" fmla="*/ 9239 h 66675"/>
                <a:gd name="connsiteX12" fmla="*/ 54107 w 66675"/>
                <a:gd name="connsiteY12" fmla="*/ 0 h 66675"/>
                <a:gd name="connsiteX13" fmla="*/ 36485 w 66675"/>
                <a:gd name="connsiteY13" fmla="*/ 1048 h 66675"/>
                <a:gd name="connsiteX14" fmla="*/ 18674 w 66675"/>
                <a:gd name="connsiteY14" fmla="*/ 11430 h 66675"/>
                <a:gd name="connsiteX15" fmla="*/ 2862 w 66675"/>
                <a:gd name="connsiteY15" fmla="*/ 34195 h 66675"/>
                <a:gd name="connsiteX16" fmla="*/ 5 w 66675"/>
                <a:gd name="connsiteY16" fmla="*/ 44577 h 66675"/>
                <a:gd name="connsiteX17" fmla="*/ 1338 w 66675"/>
                <a:gd name="connsiteY17" fmla="*/ 51054 h 66675"/>
                <a:gd name="connsiteX18" fmla="*/ 6863 w 66675"/>
                <a:gd name="connsiteY18" fmla="*/ 63341 h 66675"/>
                <a:gd name="connsiteX19" fmla="*/ 9625 w 66675"/>
                <a:gd name="connsiteY19" fmla="*/ 66675 h 66675"/>
                <a:gd name="connsiteX20" fmla="*/ 14673 w 66675"/>
                <a:gd name="connsiteY20" fmla="*/ 67532 h 66675"/>
                <a:gd name="connsiteX21" fmla="*/ 64679 w 66675"/>
                <a:gd name="connsiteY21" fmla="*/ 3581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6675" h="66675">
                  <a:moveTo>
                    <a:pt x="64679" y="35623"/>
                  </a:moveTo>
                  <a:cubicBezTo>
                    <a:pt x="64965" y="33623"/>
                    <a:pt x="64870" y="31623"/>
                    <a:pt x="65156" y="29623"/>
                  </a:cubicBezTo>
                  <a:cubicBezTo>
                    <a:pt x="65346" y="28003"/>
                    <a:pt x="65156" y="26575"/>
                    <a:pt x="64013" y="25432"/>
                  </a:cubicBezTo>
                  <a:cubicBezTo>
                    <a:pt x="63155" y="24670"/>
                    <a:pt x="62203" y="24193"/>
                    <a:pt x="61155" y="23717"/>
                  </a:cubicBezTo>
                  <a:cubicBezTo>
                    <a:pt x="61631" y="22955"/>
                    <a:pt x="62108" y="22193"/>
                    <a:pt x="62108" y="21336"/>
                  </a:cubicBezTo>
                  <a:cubicBezTo>
                    <a:pt x="62108" y="19907"/>
                    <a:pt x="60584" y="19050"/>
                    <a:pt x="59250" y="18478"/>
                  </a:cubicBezTo>
                  <a:cubicBezTo>
                    <a:pt x="60488" y="17526"/>
                    <a:pt x="62108" y="17621"/>
                    <a:pt x="63632" y="17716"/>
                  </a:cubicBezTo>
                  <a:cubicBezTo>
                    <a:pt x="65156" y="17716"/>
                    <a:pt x="66870" y="17716"/>
                    <a:pt x="67823" y="16478"/>
                  </a:cubicBezTo>
                  <a:cubicBezTo>
                    <a:pt x="68394" y="15811"/>
                    <a:pt x="68585" y="14764"/>
                    <a:pt x="68585" y="13906"/>
                  </a:cubicBezTo>
                  <a:cubicBezTo>
                    <a:pt x="68585" y="13144"/>
                    <a:pt x="68489" y="12287"/>
                    <a:pt x="68013" y="11716"/>
                  </a:cubicBezTo>
                  <a:cubicBezTo>
                    <a:pt x="67537" y="11049"/>
                    <a:pt x="66870" y="10668"/>
                    <a:pt x="66108" y="10287"/>
                  </a:cubicBezTo>
                  <a:cubicBezTo>
                    <a:pt x="61727" y="8191"/>
                    <a:pt x="56774" y="7906"/>
                    <a:pt x="52106" y="9239"/>
                  </a:cubicBezTo>
                  <a:cubicBezTo>
                    <a:pt x="52011" y="6096"/>
                    <a:pt x="52392" y="2762"/>
                    <a:pt x="54107" y="0"/>
                  </a:cubicBezTo>
                  <a:cubicBezTo>
                    <a:pt x="48392" y="381"/>
                    <a:pt x="41915" y="-572"/>
                    <a:pt x="36485" y="1048"/>
                  </a:cubicBezTo>
                  <a:cubicBezTo>
                    <a:pt x="29818" y="3048"/>
                    <a:pt x="23722" y="6763"/>
                    <a:pt x="18674" y="11430"/>
                  </a:cubicBezTo>
                  <a:cubicBezTo>
                    <a:pt x="11911" y="17716"/>
                    <a:pt x="6767" y="25717"/>
                    <a:pt x="2862" y="34195"/>
                  </a:cubicBezTo>
                  <a:cubicBezTo>
                    <a:pt x="1338" y="37528"/>
                    <a:pt x="-91" y="40957"/>
                    <a:pt x="5" y="44577"/>
                  </a:cubicBezTo>
                  <a:cubicBezTo>
                    <a:pt x="5" y="46768"/>
                    <a:pt x="671" y="48958"/>
                    <a:pt x="1338" y="51054"/>
                  </a:cubicBezTo>
                  <a:cubicBezTo>
                    <a:pt x="2767" y="55340"/>
                    <a:pt x="4577" y="59436"/>
                    <a:pt x="6863" y="63341"/>
                  </a:cubicBezTo>
                  <a:cubicBezTo>
                    <a:pt x="7625" y="64579"/>
                    <a:pt x="8387" y="65913"/>
                    <a:pt x="9625" y="66675"/>
                  </a:cubicBezTo>
                  <a:cubicBezTo>
                    <a:pt x="11054" y="67532"/>
                    <a:pt x="12959" y="67627"/>
                    <a:pt x="14673" y="67532"/>
                  </a:cubicBezTo>
                  <a:cubicBezTo>
                    <a:pt x="22388" y="67532"/>
                    <a:pt x="60679" y="60103"/>
                    <a:pt x="64679" y="35814"/>
                  </a:cubicBezTo>
                  <a:close/>
                </a:path>
              </a:pathLst>
            </a:custGeom>
            <a:solidFill>
              <a:srgbClr val="FFA4AB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83" name="자유형: 도형 82">
              <a:extLst>
                <a:ext uri="{FF2B5EF4-FFF2-40B4-BE49-F238E27FC236}">
                  <a16:creationId xmlns:a16="http://schemas.microsoft.com/office/drawing/2014/main" id="{576F31A5-99C7-724D-9E42-BD73CF1238DA}"/>
                </a:ext>
              </a:extLst>
            </p:cNvPr>
            <p:cNvSpPr/>
            <p:nvPr/>
          </p:nvSpPr>
          <p:spPr>
            <a:xfrm>
              <a:off x="3391606" y="3830473"/>
              <a:ext cx="148945" cy="234057"/>
            </a:xfrm>
            <a:custGeom>
              <a:avLst/>
              <a:gdLst>
                <a:gd name="connsiteX0" fmla="*/ 64818 w 66675"/>
                <a:gd name="connsiteY0" fmla="*/ 103203 h 104775"/>
                <a:gd name="connsiteX1" fmla="*/ 3572 w 66675"/>
                <a:gd name="connsiteY1" fmla="*/ 3572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6675" h="104775">
                  <a:moveTo>
                    <a:pt x="64818" y="103203"/>
                  </a:moveTo>
                  <a:lnTo>
                    <a:pt x="3572" y="3572"/>
                  </a:lnTo>
                </a:path>
              </a:pathLst>
            </a:custGeom>
            <a:ln w="4763" cap="flat">
              <a:solidFill>
                <a:srgbClr val="394EB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grpSp>
          <p:nvGrpSpPr>
            <p:cNvPr id="84" name="그룹 83">
              <a:extLst>
                <a:ext uri="{FF2B5EF4-FFF2-40B4-BE49-F238E27FC236}">
                  <a16:creationId xmlns:a16="http://schemas.microsoft.com/office/drawing/2014/main" id="{1267F374-E2C2-7932-4B81-8B8681F622D4}"/>
                </a:ext>
              </a:extLst>
            </p:cNvPr>
            <p:cNvGrpSpPr/>
            <p:nvPr/>
          </p:nvGrpSpPr>
          <p:grpSpPr>
            <a:xfrm>
              <a:off x="2569582" y="3838982"/>
              <a:ext cx="959846" cy="702170"/>
              <a:chOff x="2569582" y="3838982"/>
              <a:chExt cx="959846" cy="702170"/>
            </a:xfrm>
          </p:grpSpPr>
          <p:sp>
            <p:nvSpPr>
              <p:cNvPr id="85" name="자유형: 도형 84">
                <a:extLst>
                  <a:ext uri="{FF2B5EF4-FFF2-40B4-BE49-F238E27FC236}">
                    <a16:creationId xmlns:a16="http://schemas.microsoft.com/office/drawing/2014/main" id="{191E96BB-5BDF-1B8D-FA43-448188B2F71C}"/>
                  </a:ext>
                </a:extLst>
              </p:cNvPr>
              <p:cNvSpPr/>
              <p:nvPr/>
            </p:nvSpPr>
            <p:spPr>
              <a:xfrm>
                <a:off x="2635757" y="3838982"/>
                <a:ext cx="893671" cy="702170"/>
              </a:xfrm>
              <a:custGeom>
                <a:avLst/>
                <a:gdLst>
                  <a:gd name="connsiteX0" fmla="*/ 83534 w 400050"/>
                  <a:gd name="connsiteY0" fmla="*/ 0 h 314325"/>
                  <a:gd name="connsiteX1" fmla="*/ 304419 w 400050"/>
                  <a:gd name="connsiteY1" fmla="*/ 0 h 314325"/>
                  <a:gd name="connsiteX2" fmla="*/ 408908 w 400050"/>
                  <a:gd name="connsiteY2" fmla="*/ 104489 h 314325"/>
                  <a:gd name="connsiteX3" fmla="*/ 408908 w 400050"/>
                  <a:gd name="connsiteY3" fmla="*/ 316230 h 314325"/>
                  <a:gd name="connsiteX4" fmla="*/ 10573 w 400050"/>
                  <a:gd name="connsiteY4" fmla="*/ 316230 h 314325"/>
                  <a:gd name="connsiteX5" fmla="*/ 0 w 400050"/>
                  <a:gd name="connsiteY5" fmla="*/ 305657 h 314325"/>
                  <a:gd name="connsiteX6" fmla="*/ 0 w 400050"/>
                  <a:gd name="connsiteY6" fmla="*/ 83534 h 314325"/>
                  <a:gd name="connsiteX7" fmla="*/ 83534 w 400050"/>
                  <a:gd name="connsiteY7" fmla="*/ 0 h 314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00050" h="314325">
                    <a:moveTo>
                      <a:pt x="83534" y="0"/>
                    </a:moveTo>
                    <a:lnTo>
                      <a:pt x="304419" y="0"/>
                    </a:lnTo>
                    <a:cubicBezTo>
                      <a:pt x="362141" y="0"/>
                      <a:pt x="408908" y="46863"/>
                      <a:pt x="408908" y="104489"/>
                    </a:cubicBezTo>
                    <a:lnTo>
                      <a:pt x="408908" y="316230"/>
                    </a:lnTo>
                    <a:lnTo>
                      <a:pt x="10573" y="316230"/>
                    </a:lnTo>
                    <a:cubicBezTo>
                      <a:pt x="4763" y="316230"/>
                      <a:pt x="0" y="311467"/>
                      <a:pt x="0" y="305657"/>
                    </a:cubicBezTo>
                    <a:lnTo>
                      <a:pt x="0" y="83534"/>
                    </a:lnTo>
                    <a:cubicBezTo>
                      <a:pt x="0" y="37433"/>
                      <a:pt x="37433" y="0"/>
                      <a:pt x="83534" y="0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/>
              </a:p>
            </p:txBody>
          </p:sp>
          <p:sp>
            <p:nvSpPr>
              <p:cNvPr id="86" name="자유형: 도형 85">
                <a:extLst>
                  <a:ext uri="{FF2B5EF4-FFF2-40B4-BE49-F238E27FC236}">
                    <a16:creationId xmlns:a16="http://schemas.microsoft.com/office/drawing/2014/main" id="{3DCAF4C3-9685-DAD5-D083-C7BA8726054C}"/>
                  </a:ext>
                </a:extLst>
              </p:cNvPr>
              <p:cNvSpPr/>
              <p:nvPr/>
            </p:nvSpPr>
            <p:spPr>
              <a:xfrm>
                <a:off x="2569582" y="3838982"/>
                <a:ext cx="893671" cy="702170"/>
              </a:xfrm>
              <a:custGeom>
                <a:avLst/>
                <a:gdLst>
                  <a:gd name="connsiteX0" fmla="*/ 83534 w 400050"/>
                  <a:gd name="connsiteY0" fmla="*/ 0 h 314325"/>
                  <a:gd name="connsiteX1" fmla="*/ 304419 w 400050"/>
                  <a:gd name="connsiteY1" fmla="*/ 0 h 314325"/>
                  <a:gd name="connsiteX2" fmla="*/ 408908 w 400050"/>
                  <a:gd name="connsiteY2" fmla="*/ 104489 h 314325"/>
                  <a:gd name="connsiteX3" fmla="*/ 408908 w 400050"/>
                  <a:gd name="connsiteY3" fmla="*/ 316230 h 314325"/>
                  <a:gd name="connsiteX4" fmla="*/ 10573 w 400050"/>
                  <a:gd name="connsiteY4" fmla="*/ 316230 h 314325"/>
                  <a:gd name="connsiteX5" fmla="*/ 0 w 400050"/>
                  <a:gd name="connsiteY5" fmla="*/ 305657 h 314325"/>
                  <a:gd name="connsiteX6" fmla="*/ 0 w 400050"/>
                  <a:gd name="connsiteY6" fmla="*/ 83534 h 314325"/>
                  <a:gd name="connsiteX7" fmla="*/ 83534 w 400050"/>
                  <a:gd name="connsiteY7" fmla="*/ 0 h 314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00050" h="314325">
                    <a:moveTo>
                      <a:pt x="83534" y="0"/>
                    </a:moveTo>
                    <a:lnTo>
                      <a:pt x="304419" y="0"/>
                    </a:lnTo>
                    <a:cubicBezTo>
                      <a:pt x="362141" y="0"/>
                      <a:pt x="408908" y="46863"/>
                      <a:pt x="408908" y="104489"/>
                    </a:cubicBezTo>
                    <a:lnTo>
                      <a:pt x="408908" y="316230"/>
                    </a:lnTo>
                    <a:lnTo>
                      <a:pt x="10573" y="316230"/>
                    </a:lnTo>
                    <a:cubicBezTo>
                      <a:pt x="4763" y="316230"/>
                      <a:pt x="0" y="311467"/>
                      <a:pt x="0" y="305657"/>
                    </a:cubicBezTo>
                    <a:lnTo>
                      <a:pt x="0" y="83534"/>
                    </a:lnTo>
                    <a:cubicBezTo>
                      <a:pt x="0" y="37433"/>
                      <a:pt x="37433" y="0"/>
                      <a:pt x="83534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</p:grpSp>
      </p:grpSp>
      <p:grpSp>
        <p:nvGrpSpPr>
          <p:cNvPr id="87" name="그룹 86">
            <a:extLst>
              <a:ext uri="{FF2B5EF4-FFF2-40B4-BE49-F238E27FC236}">
                <a16:creationId xmlns:a16="http://schemas.microsoft.com/office/drawing/2014/main" id="{9D37ADF6-E251-A58C-A37A-3DB448F917C8}"/>
              </a:ext>
            </a:extLst>
          </p:cNvPr>
          <p:cNvGrpSpPr/>
          <p:nvPr/>
        </p:nvGrpSpPr>
        <p:grpSpPr>
          <a:xfrm>
            <a:off x="3929994" y="2625074"/>
            <a:ext cx="2519937" cy="935137"/>
            <a:chOff x="3893418" y="2947289"/>
            <a:chExt cx="2519937" cy="935137"/>
          </a:xfrm>
        </p:grpSpPr>
        <p:sp>
          <p:nvSpPr>
            <p:cNvPr id="88" name="직사각형 87">
              <a:extLst>
                <a:ext uri="{FF2B5EF4-FFF2-40B4-BE49-F238E27FC236}">
                  <a16:creationId xmlns:a16="http://schemas.microsoft.com/office/drawing/2014/main" id="{2A5EB900-49A1-0B3C-2697-2277F549C88B}"/>
                </a:ext>
              </a:extLst>
            </p:cNvPr>
            <p:cNvSpPr/>
            <p:nvPr/>
          </p:nvSpPr>
          <p:spPr>
            <a:xfrm>
              <a:off x="3893418" y="3174540"/>
              <a:ext cx="1447832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 defTabSz="914373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2000" i="1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gradFill flip="none" rotWithShape="1">
                    <a:gsLst>
                      <a:gs pos="0">
                        <a:srgbClr val="3C5DA6"/>
                      </a:gs>
                      <a:gs pos="59000">
                        <a:srgbClr val="00F2FF"/>
                      </a:gs>
                    </a:gsLst>
                    <a:lin ang="0" scaled="1"/>
                    <a:tileRect/>
                  </a:gradFill>
                  <a:latin typeface="해피니스 산스 인쇄용 타이틀" panose="02000900000000000000" pitchFamily="2" charset="-127"/>
                  <a:ea typeface="해피니스 산스 인쇄용 타이틀" panose="02000900000000000000" pitchFamily="2" charset="-127"/>
                  <a:cs typeface="Arial" charset="0"/>
                </a:rPr>
                <a:t>All In One </a:t>
              </a:r>
              <a:br>
                <a:rPr kumimoji="0" lang="en-US" altLang="ko-KR" sz="2000" i="1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gradFill flip="none" rotWithShape="1">
                    <a:gsLst>
                      <a:gs pos="0">
                        <a:srgbClr val="3C5DA6"/>
                      </a:gs>
                      <a:gs pos="59000">
                        <a:srgbClr val="00F2FF"/>
                      </a:gs>
                    </a:gsLst>
                    <a:lin ang="0" scaled="1"/>
                    <a:tileRect/>
                  </a:gradFill>
                  <a:latin typeface="해피니스 산스 인쇄용 타이틀" panose="02000900000000000000" pitchFamily="2" charset="-127"/>
                  <a:ea typeface="해피니스 산스 인쇄용 타이틀" panose="02000900000000000000" pitchFamily="2" charset="-127"/>
                  <a:cs typeface="Arial" charset="0"/>
                </a:rPr>
              </a:br>
              <a:endParaRPr kumimoji="0" lang="ko-KR" altLang="en-US" sz="2000" i="1" dirty="0">
                <a:ln>
                  <a:solidFill>
                    <a:schemeClr val="bg1">
                      <a:alpha val="0"/>
                    </a:schemeClr>
                  </a:solidFill>
                </a:ln>
                <a:gradFill flip="none" rotWithShape="1">
                  <a:gsLst>
                    <a:gs pos="0">
                      <a:srgbClr val="3C5DA6"/>
                    </a:gs>
                    <a:gs pos="59000">
                      <a:srgbClr val="00F2FF"/>
                    </a:gs>
                  </a:gsLst>
                  <a:lin ang="0" scaled="1"/>
                  <a:tileRect/>
                </a:gradFill>
                <a:latin typeface="해피니스 산스 인쇄용 타이틀" panose="02000900000000000000" pitchFamily="2" charset="-127"/>
                <a:ea typeface="해피니스 산스 인쇄용 타이틀" panose="02000900000000000000" pitchFamily="2" charset="-127"/>
                <a:cs typeface="Arial" charset="0"/>
              </a:endParaRPr>
            </a:p>
          </p:txBody>
        </p:sp>
        <p:sp>
          <p:nvSpPr>
            <p:cNvPr id="89" name="직사각형 88">
              <a:extLst>
                <a:ext uri="{FF2B5EF4-FFF2-40B4-BE49-F238E27FC236}">
                  <a16:creationId xmlns:a16="http://schemas.microsoft.com/office/drawing/2014/main" id="{7CAD9698-6DEB-1BAA-E428-0B53EB226DA9}"/>
                </a:ext>
              </a:extLst>
            </p:cNvPr>
            <p:cNvSpPr/>
            <p:nvPr/>
          </p:nvSpPr>
          <p:spPr>
            <a:xfrm>
              <a:off x="3961828" y="2947289"/>
              <a:ext cx="135460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0" lang="ko-KR" altLang="en-US" sz="1400" kern="0" spc="-28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확장성이 용이한 </a:t>
              </a:r>
            </a:p>
          </p:txBody>
        </p:sp>
        <p:pic>
          <p:nvPicPr>
            <p:cNvPr id="90" name="Picture 5">
              <a:extLst>
                <a:ext uri="{FF2B5EF4-FFF2-40B4-BE49-F238E27FC236}">
                  <a16:creationId xmlns:a16="http://schemas.microsoft.com/office/drawing/2014/main" id="{92BBD1B1-6985-643E-4A32-8A738673A8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6723" y="3142077"/>
              <a:ext cx="1186632" cy="397524"/>
            </a:xfrm>
            <a:prstGeom prst="rect">
              <a:avLst/>
            </a:prstGeom>
            <a:noFill/>
          </p:spPr>
        </p:pic>
      </p:grpSp>
      <p:grpSp>
        <p:nvGrpSpPr>
          <p:cNvPr id="91" name="그룹 90">
            <a:extLst>
              <a:ext uri="{FF2B5EF4-FFF2-40B4-BE49-F238E27FC236}">
                <a16:creationId xmlns:a16="http://schemas.microsoft.com/office/drawing/2014/main" id="{629F7202-E690-2D2A-54EB-3B30A0751943}"/>
              </a:ext>
            </a:extLst>
          </p:cNvPr>
          <p:cNvGrpSpPr/>
          <p:nvPr/>
        </p:nvGrpSpPr>
        <p:grpSpPr>
          <a:xfrm>
            <a:off x="5672139" y="3300661"/>
            <a:ext cx="1107526" cy="567158"/>
            <a:chOff x="5672138" y="3553427"/>
            <a:chExt cx="1243143" cy="636607"/>
          </a:xfrm>
        </p:grpSpPr>
        <p:sp>
          <p:nvSpPr>
            <p:cNvPr id="92" name="자유형: 도형 91">
              <a:extLst>
                <a:ext uri="{FF2B5EF4-FFF2-40B4-BE49-F238E27FC236}">
                  <a16:creationId xmlns:a16="http://schemas.microsoft.com/office/drawing/2014/main" id="{430299A9-E62B-B919-7662-E62568E36131}"/>
                </a:ext>
              </a:extLst>
            </p:cNvPr>
            <p:cNvSpPr/>
            <p:nvPr/>
          </p:nvSpPr>
          <p:spPr>
            <a:xfrm>
              <a:off x="5926147" y="3553427"/>
              <a:ext cx="989134" cy="633046"/>
            </a:xfrm>
            <a:custGeom>
              <a:avLst/>
              <a:gdLst>
                <a:gd name="connsiteX0" fmla="*/ 0 w 940722"/>
                <a:gd name="connsiteY0" fmla="*/ 608083 h 602062"/>
                <a:gd name="connsiteX1" fmla="*/ 861513 w 940722"/>
                <a:gd name="connsiteY1" fmla="*/ 608083 h 602062"/>
                <a:gd name="connsiteX2" fmla="*/ 941851 w 940722"/>
                <a:gd name="connsiteY2" fmla="*/ 38381 h 602062"/>
                <a:gd name="connsiteX3" fmla="*/ 909114 w 940722"/>
                <a:gd name="connsiteY3" fmla="*/ 0 h 602062"/>
                <a:gd name="connsiteX4" fmla="*/ 116273 w 940722"/>
                <a:gd name="connsiteY4" fmla="*/ 0 h 602062"/>
                <a:gd name="connsiteX5" fmla="*/ 81466 w 940722"/>
                <a:gd name="connsiteY5" fmla="*/ 30668 h 602062"/>
                <a:gd name="connsiteX6" fmla="*/ 0 w 940722"/>
                <a:gd name="connsiteY6" fmla="*/ 607895 h 602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722" h="602062">
                  <a:moveTo>
                    <a:pt x="0" y="608083"/>
                  </a:moveTo>
                  <a:lnTo>
                    <a:pt x="861513" y="608083"/>
                  </a:lnTo>
                  <a:lnTo>
                    <a:pt x="941851" y="38381"/>
                  </a:lnTo>
                  <a:cubicBezTo>
                    <a:pt x="944673" y="18062"/>
                    <a:pt x="929245" y="0"/>
                    <a:pt x="909114" y="0"/>
                  </a:cubicBezTo>
                  <a:lnTo>
                    <a:pt x="116273" y="0"/>
                  </a:lnTo>
                  <a:cubicBezTo>
                    <a:pt x="98776" y="0"/>
                    <a:pt x="83912" y="13170"/>
                    <a:pt x="81466" y="30668"/>
                  </a:cubicBezTo>
                  <a:lnTo>
                    <a:pt x="0" y="607895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/>
            </a:p>
          </p:txBody>
        </p:sp>
        <p:sp>
          <p:nvSpPr>
            <p:cNvPr id="93" name="자유형: 도형 92">
              <a:extLst>
                <a:ext uri="{FF2B5EF4-FFF2-40B4-BE49-F238E27FC236}">
                  <a16:creationId xmlns:a16="http://schemas.microsoft.com/office/drawing/2014/main" id="{805B791F-B18E-64DB-04F4-E111A19B5C67}"/>
                </a:ext>
              </a:extLst>
            </p:cNvPr>
            <p:cNvSpPr/>
            <p:nvPr/>
          </p:nvSpPr>
          <p:spPr>
            <a:xfrm>
              <a:off x="5898649" y="3553427"/>
              <a:ext cx="989134" cy="633046"/>
            </a:xfrm>
            <a:custGeom>
              <a:avLst/>
              <a:gdLst>
                <a:gd name="connsiteX0" fmla="*/ 0 w 940722"/>
                <a:gd name="connsiteY0" fmla="*/ 608083 h 602062"/>
                <a:gd name="connsiteX1" fmla="*/ 861513 w 940722"/>
                <a:gd name="connsiteY1" fmla="*/ 608083 h 602062"/>
                <a:gd name="connsiteX2" fmla="*/ 941851 w 940722"/>
                <a:gd name="connsiteY2" fmla="*/ 38381 h 602062"/>
                <a:gd name="connsiteX3" fmla="*/ 909114 w 940722"/>
                <a:gd name="connsiteY3" fmla="*/ 0 h 602062"/>
                <a:gd name="connsiteX4" fmla="*/ 116273 w 940722"/>
                <a:gd name="connsiteY4" fmla="*/ 0 h 602062"/>
                <a:gd name="connsiteX5" fmla="*/ 81466 w 940722"/>
                <a:gd name="connsiteY5" fmla="*/ 30668 h 602062"/>
                <a:gd name="connsiteX6" fmla="*/ 0 w 940722"/>
                <a:gd name="connsiteY6" fmla="*/ 607895 h 602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722" h="602062">
                  <a:moveTo>
                    <a:pt x="0" y="608083"/>
                  </a:moveTo>
                  <a:lnTo>
                    <a:pt x="861513" y="608083"/>
                  </a:lnTo>
                  <a:lnTo>
                    <a:pt x="941851" y="38381"/>
                  </a:lnTo>
                  <a:cubicBezTo>
                    <a:pt x="944673" y="18062"/>
                    <a:pt x="929245" y="0"/>
                    <a:pt x="909114" y="0"/>
                  </a:cubicBezTo>
                  <a:lnTo>
                    <a:pt x="116273" y="0"/>
                  </a:lnTo>
                  <a:cubicBezTo>
                    <a:pt x="98776" y="0"/>
                    <a:pt x="83912" y="13170"/>
                    <a:pt x="81466" y="30668"/>
                  </a:cubicBezTo>
                  <a:lnTo>
                    <a:pt x="0" y="60789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94" name="자유형: 도형 93">
              <a:extLst>
                <a:ext uri="{FF2B5EF4-FFF2-40B4-BE49-F238E27FC236}">
                  <a16:creationId xmlns:a16="http://schemas.microsoft.com/office/drawing/2014/main" id="{309E29E8-EEBB-72B9-02B8-8C77D943741D}"/>
                </a:ext>
              </a:extLst>
            </p:cNvPr>
            <p:cNvSpPr/>
            <p:nvPr/>
          </p:nvSpPr>
          <p:spPr>
            <a:xfrm>
              <a:off x="5932873" y="3582112"/>
              <a:ext cx="929786" cy="534133"/>
            </a:xfrm>
            <a:custGeom>
              <a:avLst/>
              <a:gdLst>
                <a:gd name="connsiteX0" fmla="*/ 0 w 884278"/>
                <a:gd name="connsiteY0" fmla="*/ 521536 h 507989"/>
                <a:gd name="connsiteX1" fmla="*/ 73753 w 884278"/>
                <a:gd name="connsiteY1" fmla="*/ 0 h 507989"/>
                <a:gd name="connsiteX2" fmla="*/ 886160 w 884278"/>
                <a:gd name="connsiteY2" fmla="*/ 0 h 507989"/>
                <a:gd name="connsiteX3" fmla="*/ 812596 w 884278"/>
                <a:gd name="connsiteY3" fmla="*/ 521536 h 507989"/>
                <a:gd name="connsiteX4" fmla="*/ 0 w 884278"/>
                <a:gd name="connsiteY4" fmla="*/ 521536 h 507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4278" h="507989">
                  <a:moveTo>
                    <a:pt x="0" y="521536"/>
                  </a:moveTo>
                  <a:lnTo>
                    <a:pt x="73753" y="0"/>
                  </a:lnTo>
                  <a:lnTo>
                    <a:pt x="886160" y="0"/>
                  </a:lnTo>
                  <a:lnTo>
                    <a:pt x="812596" y="521536"/>
                  </a:lnTo>
                  <a:lnTo>
                    <a:pt x="0" y="521536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95" name="자유형: 도형 94">
              <a:extLst>
                <a:ext uri="{FF2B5EF4-FFF2-40B4-BE49-F238E27FC236}">
                  <a16:creationId xmlns:a16="http://schemas.microsoft.com/office/drawing/2014/main" id="{F12D9743-D846-DC3C-EADA-F30A98C50573}"/>
                </a:ext>
              </a:extLst>
            </p:cNvPr>
            <p:cNvSpPr/>
            <p:nvPr/>
          </p:nvSpPr>
          <p:spPr>
            <a:xfrm>
              <a:off x="5672138" y="4150469"/>
              <a:ext cx="613263" cy="39565"/>
            </a:xfrm>
            <a:custGeom>
              <a:avLst/>
              <a:gdLst>
                <a:gd name="connsiteX0" fmla="*/ 591714 w 583247"/>
                <a:gd name="connsiteY0" fmla="*/ 40263 h 37628"/>
                <a:gd name="connsiteX1" fmla="*/ 0 w 583247"/>
                <a:gd name="connsiteY1" fmla="*/ 40263 h 37628"/>
                <a:gd name="connsiteX2" fmla="*/ 0 w 583247"/>
                <a:gd name="connsiteY2" fmla="*/ 22765 h 37628"/>
                <a:gd name="connsiteX3" fmla="*/ 22765 w 583247"/>
                <a:gd name="connsiteY3" fmla="*/ 0 h 37628"/>
                <a:gd name="connsiteX4" fmla="*/ 591714 w 583247"/>
                <a:gd name="connsiteY4" fmla="*/ 0 h 37628"/>
                <a:gd name="connsiteX5" fmla="*/ 591714 w 583247"/>
                <a:gd name="connsiteY5" fmla="*/ 40263 h 37628"/>
                <a:gd name="connsiteX6" fmla="*/ 591714 w 583247"/>
                <a:gd name="connsiteY6" fmla="*/ 40263 h 37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3247" h="37628">
                  <a:moveTo>
                    <a:pt x="591714" y="40263"/>
                  </a:moveTo>
                  <a:lnTo>
                    <a:pt x="0" y="40263"/>
                  </a:lnTo>
                  <a:lnTo>
                    <a:pt x="0" y="22765"/>
                  </a:lnTo>
                  <a:cubicBezTo>
                    <a:pt x="0" y="10160"/>
                    <a:pt x="10160" y="0"/>
                    <a:pt x="22765" y="0"/>
                  </a:cubicBezTo>
                  <a:lnTo>
                    <a:pt x="591714" y="0"/>
                  </a:lnTo>
                  <a:lnTo>
                    <a:pt x="591714" y="40263"/>
                  </a:lnTo>
                  <a:lnTo>
                    <a:pt x="591714" y="40263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/>
            </a:p>
          </p:txBody>
        </p:sp>
        <p:sp>
          <p:nvSpPr>
            <p:cNvPr id="96" name="자유형: 도형 95">
              <a:extLst>
                <a:ext uri="{FF2B5EF4-FFF2-40B4-BE49-F238E27FC236}">
                  <a16:creationId xmlns:a16="http://schemas.microsoft.com/office/drawing/2014/main" id="{8144C246-3974-779D-E39A-279C0B586C9F}"/>
                </a:ext>
              </a:extLst>
            </p:cNvPr>
            <p:cNvSpPr/>
            <p:nvPr/>
          </p:nvSpPr>
          <p:spPr>
            <a:xfrm>
              <a:off x="6209831" y="4150469"/>
              <a:ext cx="613263" cy="39565"/>
            </a:xfrm>
            <a:custGeom>
              <a:avLst/>
              <a:gdLst>
                <a:gd name="connsiteX0" fmla="*/ 591714 w 583247"/>
                <a:gd name="connsiteY0" fmla="*/ 40263 h 37628"/>
                <a:gd name="connsiteX1" fmla="*/ 0 w 583247"/>
                <a:gd name="connsiteY1" fmla="*/ 40263 h 37628"/>
                <a:gd name="connsiteX2" fmla="*/ 0 w 583247"/>
                <a:gd name="connsiteY2" fmla="*/ 22765 h 37628"/>
                <a:gd name="connsiteX3" fmla="*/ 22766 w 583247"/>
                <a:gd name="connsiteY3" fmla="*/ 0 h 37628"/>
                <a:gd name="connsiteX4" fmla="*/ 591714 w 583247"/>
                <a:gd name="connsiteY4" fmla="*/ 0 h 37628"/>
                <a:gd name="connsiteX5" fmla="*/ 591714 w 583247"/>
                <a:gd name="connsiteY5" fmla="*/ 40263 h 37628"/>
                <a:gd name="connsiteX6" fmla="*/ 591714 w 583247"/>
                <a:gd name="connsiteY6" fmla="*/ 40263 h 37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3247" h="37628">
                  <a:moveTo>
                    <a:pt x="591714" y="40263"/>
                  </a:moveTo>
                  <a:lnTo>
                    <a:pt x="0" y="40263"/>
                  </a:lnTo>
                  <a:lnTo>
                    <a:pt x="0" y="22765"/>
                  </a:lnTo>
                  <a:cubicBezTo>
                    <a:pt x="0" y="10160"/>
                    <a:pt x="10160" y="0"/>
                    <a:pt x="22766" y="0"/>
                  </a:cubicBezTo>
                  <a:lnTo>
                    <a:pt x="591714" y="0"/>
                  </a:lnTo>
                  <a:lnTo>
                    <a:pt x="591714" y="40263"/>
                  </a:lnTo>
                  <a:lnTo>
                    <a:pt x="591714" y="40263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98" name="자유형: 도형 97">
              <a:extLst>
                <a:ext uri="{FF2B5EF4-FFF2-40B4-BE49-F238E27FC236}">
                  <a16:creationId xmlns:a16="http://schemas.microsoft.com/office/drawing/2014/main" id="{DBE0ED46-95F8-BD69-3FCA-BBB8D3325180}"/>
                </a:ext>
              </a:extLst>
            </p:cNvPr>
            <p:cNvSpPr/>
            <p:nvPr/>
          </p:nvSpPr>
          <p:spPr>
            <a:xfrm>
              <a:off x="5887472" y="4143049"/>
              <a:ext cx="929786" cy="19782"/>
            </a:xfrm>
            <a:custGeom>
              <a:avLst/>
              <a:gdLst>
                <a:gd name="connsiteX0" fmla="*/ 880610 w 884278"/>
                <a:gd name="connsiteY0" fmla="*/ 7055 h 0"/>
                <a:gd name="connsiteX1" fmla="*/ 7055 w 884278"/>
                <a:gd name="connsiteY1" fmla="*/ 705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84278">
                  <a:moveTo>
                    <a:pt x="880610" y="7055"/>
                  </a:moveTo>
                  <a:lnTo>
                    <a:pt x="7055" y="7055"/>
                  </a:lnTo>
                </a:path>
              </a:pathLst>
            </a:custGeom>
            <a:solidFill>
              <a:schemeClr val="bg1">
                <a:lumMod val="65000"/>
              </a:schemeClr>
            </a:solidFill>
            <a:ln w="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/>
            </a:p>
          </p:txBody>
        </p:sp>
        <p:sp>
          <p:nvSpPr>
            <p:cNvPr id="99" name="자유형: 도형 98">
              <a:extLst>
                <a:ext uri="{FF2B5EF4-FFF2-40B4-BE49-F238E27FC236}">
                  <a16:creationId xmlns:a16="http://schemas.microsoft.com/office/drawing/2014/main" id="{A956AED8-1852-FC28-456E-11EAD24CF4BB}"/>
                </a:ext>
              </a:extLst>
            </p:cNvPr>
            <p:cNvSpPr/>
            <p:nvPr/>
          </p:nvSpPr>
          <p:spPr>
            <a:xfrm>
              <a:off x="5983603" y="3612281"/>
              <a:ext cx="830873" cy="455002"/>
            </a:xfrm>
            <a:custGeom>
              <a:avLst/>
              <a:gdLst>
                <a:gd name="connsiteX0" fmla="*/ 706965 w 790206"/>
                <a:gd name="connsiteY0" fmla="*/ 442422 h 432732"/>
                <a:gd name="connsiteX1" fmla="*/ 23248 w 790206"/>
                <a:gd name="connsiteY1" fmla="*/ 442422 h 432732"/>
                <a:gd name="connsiteX2" fmla="*/ 7255 w 790206"/>
                <a:gd name="connsiteY2" fmla="*/ 423795 h 432732"/>
                <a:gd name="connsiteX3" fmla="*/ 63134 w 790206"/>
                <a:gd name="connsiteY3" fmla="*/ 25682 h 432732"/>
                <a:gd name="connsiteX4" fmla="*/ 84395 w 790206"/>
                <a:gd name="connsiteY4" fmla="*/ 7055 h 432732"/>
                <a:gd name="connsiteX5" fmla="*/ 768112 w 790206"/>
                <a:gd name="connsiteY5" fmla="*/ 7055 h 432732"/>
                <a:gd name="connsiteX6" fmla="*/ 784104 w 790206"/>
                <a:gd name="connsiteY6" fmla="*/ 25682 h 432732"/>
                <a:gd name="connsiteX7" fmla="*/ 728225 w 790206"/>
                <a:gd name="connsiteY7" fmla="*/ 423795 h 432732"/>
                <a:gd name="connsiteX8" fmla="*/ 706965 w 790206"/>
                <a:gd name="connsiteY8" fmla="*/ 442422 h 432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0206" h="432732">
                  <a:moveTo>
                    <a:pt x="706965" y="442422"/>
                  </a:moveTo>
                  <a:lnTo>
                    <a:pt x="23248" y="442422"/>
                  </a:lnTo>
                  <a:cubicBezTo>
                    <a:pt x="12900" y="442422"/>
                    <a:pt x="5750" y="434143"/>
                    <a:pt x="7255" y="423795"/>
                  </a:cubicBezTo>
                  <a:lnTo>
                    <a:pt x="63134" y="25682"/>
                  </a:lnTo>
                  <a:cubicBezTo>
                    <a:pt x="64639" y="15334"/>
                    <a:pt x="74047" y="7055"/>
                    <a:pt x="84395" y="7055"/>
                  </a:cubicBezTo>
                  <a:lnTo>
                    <a:pt x="768112" y="7055"/>
                  </a:lnTo>
                  <a:cubicBezTo>
                    <a:pt x="778459" y="7055"/>
                    <a:pt x="785609" y="15334"/>
                    <a:pt x="784104" y="25682"/>
                  </a:cubicBezTo>
                  <a:lnTo>
                    <a:pt x="728225" y="423795"/>
                  </a:lnTo>
                  <a:cubicBezTo>
                    <a:pt x="726720" y="434143"/>
                    <a:pt x="717312" y="442422"/>
                    <a:pt x="706965" y="44242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4763" cap="flat">
              <a:solidFill>
                <a:schemeClr val="bg1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00" name="자유형: 도형 99">
              <a:extLst>
                <a:ext uri="{FF2B5EF4-FFF2-40B4-BE49-F238E27FC236}">
                  <a16:creationId xmlns:a16="http://schemas.microsoft.com/office/drawing/2014/main" id="{56C67C85-BF7D-BE48-E66C-77DB807CFBA6}"/>
                </a:ext>
              </a:extLst>
            </p:cNvPr>
            <p:cNvSpPr/>
            <p:nvPr/>
          </p:nvSpPr>
          <p:spPr>
            <a:xfrm>
              <a:off x="6033667" y="3695169"/>
              <a:ext cx="771524" cy="19782"/>
            </a:xfrm>
            <a:custGeom>
              <a:avLst/>
              <a:gdLst>
                <a:gd name="connsiteX0" fmla="*/ 7055 w 733763"/>
                <a:gd name="connsiteY0" fmla="*/ 7055 h 0"/>
                <a:gd name="connsiteX1" fmla="*/ 728025 w 733763"/>
                <a:gd name="connsiteY1" fmla="*/ 705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3763">
                  <a:moveTo>
                    <a:pt x="7055" y="7055"/>
                  </a:moveTo>
                  <a:lnTo>
                    <a:pt x="728025" y="7055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4763" cap="flat">
              <a:solidFill>
                <a:schemeClr val="bg1">
                  <a:lumMod val="75000"/>
                </a:schemeClr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/>
            </a:p>
          </p:txBody>
        </p:sp>
        <p:sp>
          <p:nvSpPr>
            <p:cNvPr id="101" name="자유형: 도형 100">
              <a:extLst>
                <a:ext uri="{FF2B5EF4-FFF2-40B4-BE49-F238E27FC236}">
                  <a16:creationId xmlns:a16="http://schemas.microsoft.com/office/drawing/2014/main" id="{956628D1-BDCA-2A85-D15D-81E76BE38A88}"/>
                </a:ext>
              </a:extLst>
            </p:cNvPr>
            <p:cNvSpPr/>
            <p:nvPr/>
          </p:nvSpPr>
          <p:spPr>
            <a:xfrm>
              <a:off x="6076110" y="3641955"/>
              <a:ext cx="19782" cy="19782"/>
            </a:xfrm>
            <a:custGeom>
              <a:avLst/>
              <a:gdLst>
                <a:gd name="connsiteX0" fmla="*/ 30282 w 18814"/>
                <a:gd name="connsiteY0" fmla="*/ 18532 h 18814"/>
                <a:gd name="connsiteX1" fmla="*/ 17112 w 18814"/>
                <a:gd name="connsiteY1" fmla="*/ 30009 h 18814"/>
                <a:gd name="connsiteX2" fmla="*/ 7140 w 18814"/>
                <a:gd name="connsiteY2" fmla="*/ 18532 h 18814"/>
                <a:gd name="connsiteX3" fmla="*/ 20310 w 18814"/>
                <a:gd name="connsiteY3" fmla="*/ 7055 h 18814"/>
                <a:gd name="connsiteX4" fmla="*/ 30282 w 18814"/>
                <a:gd name="connsiteY4" fmla="*/ 18532 h 18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14" h="18814">
                  <a:moveTo>
                    <a:pt x="30282" y="18532"/>
                  </a:moveTo>
                  <a:cubicBezTo>
                    <a:pt x="29341" y="24929"/>
                    <a:pt x="23509" y="30009"/>
                    <a:pt x="17112" y="30009"/>
                  </a:cubicBezTo>
                  <a:cubicBezTo>
                    <a:pt x="10715" y="30009"/>
                    <a:pt x="6388" y="24929"/>
                    <a:pt x="7140" y="18532"/>
                  </a:cubicBezTo>
                  <a:cubicBezTo>
                    <a:pt x="8081" y="12135"/>
                    <a:pt x="13914" y="7055"/>
                    <a:pt x="20310" y="7055"/>
                  </a:cubicBezTo>
                  <a:cubicBezTo>
                    <a:pt x="26707" y="7055"/>
                    <a:pt x="31035" y="12135"/>
                    <a:pt x="30282" y="1853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02" name="자유형: 도형 101">
              <a:extLst>
                <a:ext uri="{FF2B5EF4-FFF2-40B4-BE49-F238E27FC236}">
                  <a16:creationId xmlns:a16="http://schemas.microsoft.com/office/drawing/2014/main" id="{447227D7-4CB6-307F-FEB1-A621BB1C858A}"/>
                </a:ext>
              </a:extLst>
            </p:cNvPr>
            <p:cNvSpPr/>
            <p:nvPr/>
          </p:nvSpPr>
          <p:spPr>
            <a:xfrm>
              <a:off x="6125962" y="3641955"/>
              <a:ext cx="19782" cy="19782"/>
            </a:xfrm>
            <a:custGeom>
              <a:avLst/>
              <a:gdLst>
                <a:gd name="connsiteX0" fmla="*/ 30282 w 18814"/>
                <a:gd name="connsiteY0" fmla="*/ 18532 h 18814"/>
                <a:gd name="connsiteX1" fmla="*/ 17112 w 18814"/>
                <a:gd name="connsiteY1" fmla="*/ 30009 h 18814"/>
                <a:gd name="connsiteX2" fmla="*/ 7140 w 18814"/>
                <a:gd name="connsiteY2" fmla="*/ 18532 h 18814"/>
                <a:gd name="connsiteX3" fmla="*/ 20311 w 18814"/>
                <a:gd name="connsiteY3" fmla="*/ 7055 h 18814"/>
                <a:gd name="connsiteX4" fmla="*/ 30282 w 18814"/>
                <a:gd name="connsiteY4" fmla="*/ 18532 h 18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14" h="18814">
                  <a:moveTo>
                    <a:pt x="30282" y="18532"/>
                  </a:moveTo>
                  <a:cubicBezTo>
                    <a:pt x="29341" y="24929"/>
                    <a:pt x="23509" y="30009"/>
                    <a:pt x="17112" y="30009"/>
                  </a:cubicBezTo>
                  <a:cubicBezTo>
                    <a:pt x="10715" y="30009"/>
                    <a:pt x="6388" y="24929"/>
                    <a:pt x="7140" y="18532"/>
                  </a:cubicBezTo>
                  <a:cubicBezTo>
                    <a:pt x="8081" y="12135"/>
                    <a:pt x="13914" y="7055"/>
                    <a:pt x="20311" y="7055"/>
                  </a:cubicBezTo>
                  <a:cubicBezTo>
                    <a:pt x="26707" y="7055"/>
                    <a:pt x="31035" y="12135"/>
                    <a:pt x="30282" y="1853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03" name="자유형: 도형 102">
              <a:extLst>
                <a:ext uri="{FF2B5EF4-FFF2-40B4-BE49-F238E27FC236}">
                  <a16:creationId xmlns:a16="http://schemas.microsoft.com/office/drawing/2014/main" id="{D060A023-2279-F404-A02A-AE3A9591E926}"/>
                </a:ext>
              </a:extLst>
            </p:cNvPr>
            <p:cNvSpPr/>
            <p:nvPr/>
          </p:nvSpPr>
          <p:spPr>
            <a:xfrm>
              <a:off x="6175815" y="3641955"/>
              <a:ext cx="19782" cy="19782"/>
            </a:xfrm>
            <a:custGeom>
              <a:avLst/>
              <a:gdLst>
                <a:gd name="connsiteX0" fmla="*/ 30282 w 18814"/>
                <a:gd name="connsiteY0" fmla="*/ 18532 h 18814"/>
                <a:gd name="connsiteX1" fmla="*/ 17112 w 18814"/>
                <a:gd name="connsiteY1" fmla="*/ 30009 h 18814"/>
                <a:gd name="connsiteX2" fmla="*/ 7140 w 18814"/>
                <a:gd name="connsiteY2" fmla="*/ 18532 h 18814"/>
                <a:gd name="connsiteX3" fmla="*/ 20310 w 18814"/>
                <a:gd name="connsiteY3" fmla="*/ 7055 h 18814"/>
                <a:gd name="connsiteX4" fmla="*/ 30282 w 18814"/>
                <a:gd name="connsiteY4" fmla="*/ 18532 h 18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14" h="18814">
                  <a:moveTo>
                    <a:pt x="30282" y="18532"/>
                  </a:moveTo>
                  <a:cubicBezTo>
                    <a:pt x="29341" y="24929"/>
                    <a:pt x="23509" y="30009"/>
                    <a:pt x="17112" y="30009"/>
                  </a:cubicBezTo>
                  <a:cubicBezTo>
                    <a:pt x="10715" y="30009"/>
                    <a:pt x="6388" y="24929"/>
                    <a:pt x="7140" y="18532"/>
                  </a:cubicBezTo>
                  <a:cubicBezTo>
                    <a:pt x="8081" y="12135"/>
                    <a:pt x="13914" y="7055"/>
                    <a:pt x="20310" y="7055"/>
                  </a:cubicBezTo>
                  <a:cubicBezTo>
                    <a:pt x="26707" y="7055"/>
                    <a:pt x="31035" y="12135"/>
                    <a:pt x="30282" y="1853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47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04" name="자유형: 도형 103">
              <a:extLst>
                <a:ext uri="{FF2B5EF4-FFF2-40B4-BE49-F238E27FC236}">
                  <a16:creationId xmlns:a16="http://schemas.microsoft.com/office/drawing/2014/main" id="{E860081D-0957-07A3-8ABA-30D80E89B7DF}"/>
                </a:ext>
              </a:extLst>
            </p:cNvPr>
            <p:cNvSpPr/>
            <p:nvPr/>
          </p:nvSpPr>
          <p:spPr>
            <a:xfrm>
              <a:off x="6241780" y="3780631"/>
              <a:ext cx="474785" cy="19782"/>
            </a:xfrm>
            <a:custGeom>
              <a:avLst/>
              <a:gdLst>
                <a:gd name="connsiteX0" fmla="*/ 7055 w 451546"/>
                <a:gd name="connsiteY0" fmla="*/ 7055 h 0"/>
                <a:gd name="connsiteX1" fmla="*/ 459166 w 451546"/>
                <a:gd name="connsiteY1" fmla="*/ 705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1546">
                  <a:moveTo>
                    <a:pt x="7055" y="7055"/>
                  </a:moveTo>
                  <a:lnTo>
                    <a:pt x="459166" y="7055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19050" cap="flat">
              <a:solidFill>
                <a:schemeClr val="bg1">
                  <a:lumMod val="75000"/>
                </a:schemeClr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/>
            </a:p>
          </p:txBody>
        </p:sp>
        <p:sp>
          <p:nvSpPr>
            <p:cNvPr id="105" name="자유형: 도형 104">
              <a:extLst>
                <a:ext uri="{FF2B5EF4-FFF2-40B4-BE49-F238E27FC236}">
                  <a16:creationId xmlns:a16="http://schemas.microsoft.com/office/drawing/2014/main" id="{2AB22C1D-28BC-0487-F204-072E881E09B2}"/>
                </a:ext>
              </a:extLst>
            </p:cNvPr>
            <p:cNvSpPr/>
            <p:nvPr/>
          </p:nvSpPr>
          <p:spPr>
            <a:xfrm>
              <a:off x="6337924" y="3865697"/>
              <a:ext cx="356088" cy="19782"/>
            </a:xfrm>
            <a:custGeom>
              <a:avLst/>
              <a:gdLst>
                <a:gd name="connsiteX0" fmla="*/ 7055 w 338659"/>
                <a:gd name="connsiteY0" fmla="*/ 7055 h 0"/>
                <a:gd name="connsiteX1" fmla="*/ 341200 w 338659"/>
                <a:gd name="connsiteY1" fmla="*/ 705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38659">
                  <a:moveTo>
                    <a:pt x="7055" y="7055"/>
                  </a:moveTo>
                  <a:lnTo>
                    <a:pt x="341200" y="7055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19050" cap="flat">
              <a:solidFill>
                <a:schemeClr val="bg1">
                  <a:lumMod val="75000"/>
                </a:schemeClr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/>
            </a:p>
          </p:txBody>
        </p:sp>
        <p:sp>
          <p:nvSpPr>
            <p:cNvPr id="106" name="자유형: 도형 105">
              <a:extLst>
                <a:ext uri="{FF2B5EF4-FFF2-40B4-BE49-F238E27FC236}">
                  <a16:creationId xmlns:a16="http://schemas.microsoft.com/office/drawing/2014/main" id="{90B29DFE-836C-810F-1873-0DA23C0A66EE}"/>
                </a:ext>
              </a:extLst>
            </p:cNvPr>
            <p:cNvSpPr/>
            <p:nvPr/>
          </p:nvSpPr>
          <p:spPr>
            <a:xfrm>
              <a:off x="6550785" y="3967379"/>
              <a:ext cx="118696" cy="19782"/>
            </a:xfrm>
            <a:custGeom>
              <a:avLst/>
              <a:gdLst>
                <a:gd name="connsiteX0" fmla="*/ 7056 w 112886"/>
                <a:gd name="connsiteY0" fmla="*/ 7055 h 0"/>
                <a:gd name="connsiteX1" fmla="*/ 122952 w 112886"/>
                <a:gd name="connsiteY1" fmla="*/ 705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86">
                  <a:moveTo>
                    <a:pt x="7056" y="7055"/>
                  </a:moveTo>
                  <a:lnTo>
                    <a:pt x="122952" y="7055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19050" cap="flat">
              <a:solidFill>
                <a:schemeClr val="bg1">
                  <a:lumMod val="75000"/>
                </a:schemeClr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/>
            </a:p>
          </p:txBody>
        </p:sp>
        <p:sp>
          <p:nvSpPr>
            <p:cNvPr id="107" name="자유형: 도형 106">
              <a:extLst>
                <a:ext uri="{FF2B5EF4-FFF2-40B4-BE49-F238E27FC236}">
                  <a16:creationId xmlns:a16="http://schemas.microsoft.com/office/drawing/2014/main" id="{E27DCB0B-25E7-563A-558E-CBE7337554BE}"/>
                </a:ext>
              </a:extLst>
            </p:cNvPr>
            <p:cNvSpPr/>
            <p:nvPr/>
          </p:nvSpPr>
          <p:spPr>
            <a:xfrm>
              <a:off x="6190543" y="3967379"/>
              <a:ext cx="296741" cy="19782"/>
            </a:xfrm>
            <a:custGeom>
              <a:avLst/>
              <a:gdLst>
                <a:gd name="connsiteX0" fmla="*/ 7055 w 282216"/>
                <a:gd name="connsiteY0" fmla="*/ 7055 h 0"/>
                <a:gd name="connsiteX1" fmla="*/ 288331 w 282216"/>
                <a:gd name="connsiteY1" fmla="*/ 705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2216">
                  <a:moveTo>
                    <a:pt x="7055" y="7055"/>
                  </a:moveTo>
                  <a:lnTo>
                    <a:pt x="288331" y="7055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19050" cap="flat">
              <a:solidFill>
                <a:schemeClr val="bg1">
                  <a:lumMod val="75000"/>
                </a:schemeClr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/>
            </a:p>
          </p:txBody>
        </p:sp>
      </p:grpSp>
      <p:sp>
        <p:nvSpPr>
          <p:cNvPr id="108" name="직사각형 107">
            <a:extLst>
              <a:ext uri="{FF2B5EF4-FFF2-40B4-BE49-F238E27FC236}">
                <a16:creationId xmlns:a16="http://schemas.microsoft.com/office/drawing/2014/main" id="{7388561C-5CC3-ACC3-0D5A-6663B21AD6FC}"/>
              </a:ext>
            </a:extLst>
          </p:cNvPr>
          <p:cNvSpPr/>
          <p:nvPr/>
        </p:nvSpPr>
        <p:spPr>
          <a:xfrm>
            <a:off x="95794" y="3867820"/>
            <a:ext cx="9716952" cy="23265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9" name="Rectangle 4645">
            <a:extLst>
              <a:ext uri="{FF2B5EF4-FFF2-40B4-BE49-F238E27FC236}">
                <a16:creationId xmlns:a16="http://schemas.microsoft.com/office/drawing/2014/main" id="{85E26BCA-D3A3-037F-A08B-BBDE19F611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728" y="4409869"/>
            <a:ext cx="417654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7EDEB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ABC2C5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13500000" algn="ctr" rotWithShape="0">
                    <a:srgbClr val="8BB6C5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marL="95250" indent="-952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482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1830388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28758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74478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20198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65918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1" algn="ctr" defTabSz="1042872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prstClr val="white">
                  <a:lumMod val="50000"/>
                </a:prstClr>
              </a:buClr>
              <a:buSzPct val="80000"/>
              <a:tabLst/>
              <a:defRPr/>
            </a:pPr>
            <a:r>
              <a:rPr kumimoji="1" lang="en-US" altLang="ko-KR" sz="1300" b="0" i="0" u="none" strike="noStrike" kern="1200" cap="none" spc="-50" normalizeH="0" baseline="0" noProof="0" dirty="0">
                <a:ln w="1270" cmpd="sng">
                  <a:solidFill>
                    <a:prstClr val="white">
                      <a:alpha val="0"/>
                    </a:prstClr>
                  </a:solidFill>
                  <a:prstDash val="solid"/>
                  <a:miter lim="800000"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KoPub돋움체 Medium" panose="02020603020101020101" pitchFamily="18" charset="-127"/>
                <a:ea typeface="KoPub돋움체 Medium" panose="02020603020101020101" pitchFamily="18" charset="-127"/>
                <a:cs typeface="+mn-cs"/>
              </a:rPr>
              <a:t>100% </a:t>
            </a:r>
            <a:r>
              <a:rPr kumimoji="1" lang="ko-KR" altLang="en-US" sz="1300" b="0" i="0" u="none" strike="noStrike" kern="1200" cap="none" spc="-50" normalizeH="0" baseline="0" noProof="0" dirty="0">
                <a:ln w="1270" cmpd="sng">
                  <a:solidFill>
                    <a:prstClr val="white">
                      <a:alpha val="0"/>
                    </a:prstClr>
                  </a:solidFill>
                  <a:prstDash val="solid"/>
                  <a:miter lim="800000"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KoPub돋움체 Medium" panose="02020603020101020101" pitchFamily="18" charset="-127"/>
                <a:ea typeface="KoPub돋움체 Medium" panose="02020603020101020101" pitchFamily="18" charset="-127"/>
                <a:cs typeface="+mn-cs"/>
              </a:rPr>
              <a:t>자체개발 솔루션으로서 변화하는 </a:t>
            </a:r>
            <a:r>
              <a:rPr kumimoji="1" lang="en-US" altLang="ko-KR" sz="1300" b="0" i="0" u="none" strike="noStrike" kern="1200" cap="none" spc="-50" normalizeH="0" baseline="0" noProof="0" dirty="0">
                <a:ln w="1270" cmpd="sng">
                  <a:solidFill>
                    <a:prstClr val="white">
                      <a:alpha val="0"/>
                    </a:prstClr>
                  </a:solidFill>
                  <a:prstDash val="solid"/>
                  <a:miter lim="800000"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KoPub돋움체 Medium" panose="02020603020101020101" pitchFamily="18" charset="-127"/>
                <a:ea typeface="KoPub돋움체 Medium" panose="02020603020101020101" pitchFamily="18" charset="-127"/>
                <a:cs typeface="+mn-cs"/>
              </a:rPr>
              <a:t>IT</a:t>
            </a:r>
            <a:r>
              <a:rPr kumimoji="1" lang="ko-KR" altLang="en-US" sz="1300" b="0" i="0" u="none" strike="noStrike" kern="1200" cap="none" spc="-50" normalizeH="0" baseline="0" noProof="0" dirty="0">
                <a:ln w="1270" cmpd="sng">
                  <a:solidFill>
                    <a:prstClr val="white">
                      <a:alpha val="0"/>
                    </a:prstClr>
                  </a:solidFill>
                  <a:prstDash val="solid"/>
                  <a:miter lim="800000"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KoPub돋움체 Medium" panose="02020603020101020101" pitchFamily="18" charset="-127"/>
                <a:ea typeface="KoPub돋움체 Medium" panose="02020603020101020101" pitchFamily="18" charset="-127"/>
                <a:cs typeface="+mn-cs"/>
              </a:rPr>
              <a:t> 환경에 맞춰</a:t>
            </a:r>
            <a:br>
              <a:rPr kumimoji="1" lang="en-US" altLang="ko-KR" sz="1300" b="0" i="0" u="none" strike="noStrike" kern="1200" cap="none" spc="-50" normalizeH="0" baseline="0" noProof="0" dirty="0">
                <a:ln w="1270" cmpd="sng">
                  <a:solidFill>
                    <a:prstClr val="white">
                      <a:alpha val="0"/>
                    </a:prstClr>
                  </a:solidFill>
                  <a:prstDash val="solid"/>
                  <a:miter lim="800000"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KoPub돋움체 Medium" panose="02020603020101020101" pitchFamily="18" charset="-127"/>
                <a:ea typeface="KoPub돋움체 Medium" panose="02020603020101020101" pitchFamily="18" charset="-127"/>
                <a:cs typeface="+mn-cs"/>
              </a:rPr>
            </a:br>
            <a:r>
              <a:rPr kumimoji="1" lang="ko-KR" altLang="en-US" sz="1300" b="0" i="0" u="none" strike="noStrike" kern="1200" cap="none" spc="-50" normalizeH="0" baseline="0" noProof="0" dirty="0">
                <a:ln w="1270" cmpd="sng">
                  <a:solidFill>
                    <a:prstClr val="white">
                      <a:alpha val="0"/>
                    </a:prstClr>
                  </a:solidFill>
                  <a:prstDash val="solid"/>
                  <a:miter lim="800000"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KoPub돋움체 Medium" panose="02020603020101020101" pitchFamily="18" charset="-127"/>
                <a:ea typeface="KoPub돋움체 Medium" panose="02020603020101020101" pitchFamily="18" charset="-127"/>
                <a:cs typeface="+mn-cs"/>
              </a:rPr>
              <a:t>향후 추가 </a:t>
            </a:r>
            <a:r>
              <a:rPr kumimoji="1" lang="ko-KR" altLang="en-US" sz="1300" b="0" i="0" u="none" strike="noStrike" kern="1200" cap="none" spc="-50" normalizeH="0" baseline="0" noProof="0" dirty="0">
                <a:ln w="1270" cmpd="sng">
                  <a:solidFill>
                    <a:prstClr val="white">
                      <a:alpha val="0"/>
                    </a:prstClr>
                  </a:solidFill>
                  <a:prstDash val="solid"/>
                  <a:miter lim="800000"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기능 요구사항 및 보안 요구사항 적극 수용 </a:t>
            </a:r>
            <a:r>
              <a:rPr kumimoji="1" lang="en-US" altLang="ko-KR" sz="1300" b="0" i="0" u="none" strike="noStrike" kern="1200" cap="none" spc="-50" normalizeH="0" baseline="0" noProof="0" dirty="0">
                <a:ln w="1270" cmpd="sng">
                  <a:solidFill>
                    <a:prstClr val="white">
                      <a:alpha val="0"/>
                    </a:prstClr>
                  </a:solidFill>
                  <a:prstDash val="solid"/>
                  <a:miter lim="800000"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(</a:t>
            </a:r>
            <a:r>
              <a:rPr kumimoji="1" lang="ko-KR" altLang="en-US" sz="1300" b="0" i="0" u="none" strike="noStrike" kern="1200" cap="none" spc="-50" normalizeH="0" baseline="0" noProof="0" dirty="0">
                <a:ln w="1270" cmpd="sng">
                  <a:solidFill>
                    <a:prstClr val="white">
                      <a:alpha val="0"/>
                    </a:prstClr>
                  </a:solidFill>
                  <a:prstDash val="solid"/>
                  <a:miter lim="800000"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개방형 구조</a:t>
            </a:r>
            <a:r>
              <a:rPr kumimoji="1" lang="en-US" altLang="ko-KR" sz="1300" b="0" i="0" u="none" strike="noStrike" kern="1200" cap="none" spc="-50" normalizeH="0" baseline="0" noProof="0" dirty="0">
                <a:ln w="1270" cmpd="sng">
                  <a:solidFill>
                    <a:prstClr val="white">
                      <a:alpha val="0"/>
                    </a:prstClr>
                  </a:solidFill>
                  <a:prstDash val="solid"/>
                  <a:miter lim="800000"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)</a:t>
            </a:r>
            <a:endParaRPr kumimoji="1" lang="ko-KR" altLang="en-US" sz="1300" b="0" i="0" u="none" strike="noStrike" kern="1200" cap="none" spc="-50" normalizeH="0" baseline="0" noProof="0" dirty="0">
              <a:ln w="1270" cmpd="sng">
                <a:solidFill>
                  <a:prstClr val="white">
                    <a:alpha val="0"/>
                  </a:prstClr>
                </a:solidFill>
                <a:prstDash val="solid"/>
                <a:miter lim="800000"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110" name="모서리가 둥근 직사각형 343">
            <a:extLst>
              <a:ext uri="{FF2B5EF4-FFF2-40B4-BE49-F238E27FC236}">
                <a16:creationId xmlns:a16="http://schemas.microsoft.com/office/drawing/2014/main" id="{025C2B09-A69C-809D-6151-42010C087D2F}"/>
              </a:ext>
            </a:extLst>
          </p:cNvPr>
          <p:cNvSpPr/>
          <p:nvPr/>
        </p:nvSpPr>
        <p:spPr>
          <a:xfrm>
            <a:off x="5219754" y="3993643"/>
            <a:ext cx="4140067" cy="338123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3600" rIns="0" bIns="3600" numCol="1" anchor="ctr" anchorCtr="0" compatLnSpc="1">
            <a:prstTxWarp prst="textNoShape">
              <a:avLst/>
            </a:prstTxWarp>
          </a:bodyPr>
          <a:lstStyle/>
          <a:p>
            <a:pPr algn="ctr" defTabSz="882620" latinLnBrk="0"/>
            <a:r>
              <a:rPr kumimoji="0" lang="en-US" altLang="ko-KR" sz="1600" kern="0" spc="-28" dirty="0">
                <a:ln>
                  <a:solidFill>
                    <a:prstClr val="white">
                      <a:alpha val="0"/>
                    </a:prst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</a:rPr>
              <a:t>AI </a:t>
            </a:r>
            <a:r>
              <a:rPr kumimoji="0" lang="ko-KR" altLang="en-US" sz="1600" kern="0" spc="-28" dirty="0">
                <a:ln>
                  <a:solidFill>
                    <a:prstClr val="white">
                      <a:alpha val="0"/>
                    </a:prst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</a:rPr>
              <a:t>기능 확장성 제공</a:t>
            </a:r>
          </a:p>
        </p:txBody>
      </p:sp>
      <p:sp>
        <p:nvSpPr>
          <p:cNvPr id="111" name="Rectangle 4645">
            <a:extLst>
              <a:ext uri="{FF2B5EF4-FFF2-40B4-BE49-F238E27FC236}">
                <a16:creationId xmlns:a16="http://schemas.microsoft.com/office/drawing/2014/main" id="{B1BE9239-61A5-E547-6698-01AF5D6324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54" y="4409869"/>
            <a:ext cx="404591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7EDEB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ABC2C5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13500000" algn="ctr" rotWithShape="0">
                    <a:srgbClr val="8BB6C5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marL="95250" indent="-952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482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1830388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28758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74478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20198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65918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1" algn="ctr" defTabSz="1042872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prstClr val="white">
                  <a:lumMod val="50000"/>
                </a:prstClr>
              </a:buClr>
              <a:buSzPct val="80000"/>
              <a:tabLst/>
              <a:defRPr/>
            </a:pPr>
            <a:r>
              <a:rPr kumimoji="1" lang="ko-KR" altLang="en-US" sz="1300" b="0" i="0" u="none" strike="noStrike" kern="1200" cap="none" spc="-50" normalizeH="0" baseline="0" noProof="0" dirty="0">
                <a:ln w="1270" cmpd="sng">
                  <a:solidFill>
                    <a:prstClr val="white">
                      <a:alpha val="0"/>
                    </a:prstClr>
                  </a:solidFill>
                  <a:prstDash val="solid"/>
                  <a:miter lim="800000"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KoPub돋움체 Medium" panose="02020603020101020101" pitchFamily="18" charset="-127"/>
                <a:ea typeface="KoPub돋움체 Medium" panose="02020603020101020101" pitchFamily="18" charset="-127"/>
                <a:cs typeface="+mn-cs"/>
              </a:rPr>
              <a:t>향후 </a:t>
            </a:r>
            <a:r>
              <a:rPr kumimoji="1" lang="en-US" altLang="ko-KR" sz="1300" b="0" i="0" u="none" strike="noStrike" kern="1200" cap="none" spc="-50" normalizeH="0" baseline="0" noProof="0" dirty="0">
                <a:ln w="1270" cmpd="sng">
                  <a:solidFill>
                    <a:prstClr val="white">
                      <a:alpha val="0"/>
                    </a:prstClr>
                  </a:solidFill>
                  <a:prstDash val="solid"/>
                  <a:miter lim="800000"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KoPub돋움체 Medium" panose="02020603020101020101" pitchFamily="18" charset="-127"/>
                <a:ea typeface="KoPub돋움체 Medium" panose="02020603020101020101" pitchFamily="18" charset="-127"/>
                <a:cs typeface="+mn-cs"/>
              </a:rPr>
              <a:t>AI </a:t>
            </a:r>
            <a:r>
              <a:rPr kumimoji="1" lang="ko-KR" altLang="en-US" sz="1300" b="0" i="0" u="none" strike="noStrike" kern="1200" cap="none" spc="-50" normalizeH="0" baseline="0" noProof="0" dirty="0">
                <a:ln w="1270" cmpd="sng">
                  <a:solidFill>
                    <a:prstClr val="white">
                      <a:alpha val="0"/>
                    </a:prstClr>
                  </a:solidFill>
                  <a:prstDash val="solid"/>
                  <a:miter lim="800000"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KoPub돋움체 Medium" panose="02020603020101020101" pitchFamily="18" charset="-127"/>
                <a:ea typeface="KoPub돋움체 Medium" panose="02020603020101020101" pitchFamily="18" charset="-127"/>
                <a:cs typeface="+mn-cs"/>
              </a:rPr>
              <a:t>기능 필요시 자체 개발 솔루션인</a:t>
            </a:r>
            <a:br>
              <a:rPr kumimoji="1" lang="en-US" altLang="ko-KR" sz="1300" b="0" i="0" u="none" strike="noStrike" kern="1200" cap="none" spc="-50" normalizeH="0" baseline="0" noProof="0" dirty="0">
                <a:ln w="1270" cmpd="sng">
                  <a:solidFill>
                    <a:prstClr val="white">
                      <a:alpha val="0"/>
                    </a:prstClr>
                  </a:solidFill>
                  <a:prstDash val="solid"/>
                  <a:miter lim="800000"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KoPub돋움체 Medium" panose="02020603020101020101" pitchFamily="18" charset="-127"/>
                <a:ea typeface="KoPub돋움체 Medium" panose="02020603020101020101" pitchFamily="18" charset="-127"/>
                <a:cs typeface="+mn-cs"/>
              </a:rPr>
            </a:br>
            <a:r>
              <a:rPr lang="ko-KR" altLang="en-US" sz="1300" spc="-50" dirty="0">
                <a:ln w="1270" cmpd="sng">
                  <a:solidFill>
                    <a:prstClr val="white">
                      <a:alpha val="0"/>
                    </a:prstClr>
                  </a:solidFill>
                  <a:prstDash val="solid"/>
                  <a:miter lim="800000"/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라이선스 추가 및 개발만으로 기능 제공</a:t>
            </a:r>
          </a:p>
        </p:txBody>
      </p:sp>
      <p:sp>
        <p:nvSpPr>
          <p:cNvPr id="112" name="자유형: 도형 111">
            <a:extLst>
              <a:ext uri="{FF2B5EF4-FFF2-40B4-BE49-F238E27FC236}">
                <a16:creationId xmlns:a16="http://schemas.microsoft.com/office/drawing/2014/main" id="{A1EF66C5-6725-8991-AD56-6EBF3AC02D29}"/>
              </a:ext>
            </a:extLst>
          </p:cNvPr>
          <p:cNvSpPr/>
          <p:nvPr/>
        </p:nvSpPr>
        <p:spPr>
          <a:xfrm flipV="1">
            <a:off x="553935" y="3975139"/>
            <a:ext cx="4163723" cy="345504"/>
          </a:xfrm>
          <a:custGeom>
            <a:avLst/>
            <a:gdLst>
              <a:gd name="connsiteX0" fmla="*/ 0 w 883920"/>
              <a:gd name="connsiteY0" fmla="*/ 0 h 0"/>
              <a:gd name="connsiteX1" fmla="*/ 883920 w 88392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83920">
                <a:moveTo>
                  <a:pt x="0" y="0"/>
                </a:moveTo>
                <a:lnTo>
                  <a:pt x="883920" y="0"/>
                </a:lnTo>
              </a:path>
            </a:pathLst>
          </a:cu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13" name="자유형: 도형 112">
            <a:extLst>
              <a:ext uri="{FF2B5EF4-FFF2-40B4-BE49-F238E27FC236}">
                <a16:creationId xmlns:a16="http://schemas.microsoft.com/office/drawing/2014/main" id="{6239945A-553C-E9B2-9FDA-D5D8D5B4F4B5}"/>
              </a:ext>
            </a:extLst>
          </p:cNvPr>
          <p:cNvSpPr/>
          <p:nvPr/>
        </p:nvSpPr>
        <p:spPr>
          <a:xfrm flipV="1">
            <a:off x="5338653" y="3975139"/>
            <a:ext cx="4163723" cy="345504"/>
          </a:xfrm>
          <a:custGeom>
            <a:avLst/>
            <a:gdLst>
              <a:gd name="connsiteX0" fmla="*/ 0 w 883920"/>
              <a:gd name="connsiteY0" fmla="*/ 0 h 0"/>
              <a:gd name="connsiteX1" fmla="*/ 883920 w 88392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83920">
                <a:moveTo>
                  <a:pt x="0" y="0"/>
                </a:moveTo>
                <a:lnTo>
                  <a:pt x="883920" y="0"/>
                </a:lnTo>
              </a:path>
            </a:pathLst>
          </a:cu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14" name="모서리가 둥근 직사각형 343">
            <a:extLst>
              <a:ext uri="{FF2B5EF4-FFF2-40B4-BE49-F238E27FC236}">
                <a16:creationId xmlns:a16="http://schemas.microsoft.com/office/drawing/2014/main" id="{A1514717-0EF3-44AE-E85E-A26094B9242E}"/>
              </a:ext>
            </a:extLst>
          </p:cNvPr>
          <p:cNvSpPr/>
          <p:nvPr/>
        </p:nvSpPr>
        <p:spPr>
          <a:xfrm>
            <a:off x="523631" y="3993643"/>
            <a:ext cx="4224331" cy="338123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3600" rIns="0" bIns="360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88262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0" i="0" u="none" strike="noStrike" kern="0" cap="none" spc="-28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effectLst/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rPr>
              <a:t>고객사 요구사항 및 보안 요구사항 적극 수용</a:t>
            </a:r>
          </a:p>
        </p:txBody>
      </p:sp>
      <p:sp>
        <p:nvSpPr>
          <p:cNvPr id="115" name="자유형: 도형 114">
            <a:extLst>
              <a:ext uri="{FF2B5EF4-FFF2-40B4-BE49-F238E27FC236}">
                <a16:creationId xmlns:a16="http://schemas.microsoft.com/office/drawing/2014/main" id="{0AADCF3D-0CB7-9E77-89EE-AB4E87EB8724}"/>
              </a:ext>
            </a:extLst>
          </p:cNvPr>
          <p:cNvSpPr/>
          <p:nvPr/>
        </p:nvSpPr>
        <p:spPr>
          <a:xfrm>
            <a:off x="5025008" y="4153231"/>
            <a:ext cx="0" cy="1749895"/>
          </a:xfrm>
          <a:custGeom>
            <a:avLst/>
            <a:gdLst>
              <a:gd name="connsiteX0" fmla="*/ 0 w 0"/>
              <a:gd name="connsiteY0" fmla="*/ 0 h 1932972"/>
              <a:gd name="connsiteX1" fmla="*/ 0 w 0"/>
              <a:gd name="connsiteY1" fmla="*/ 1932972 h 1932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932972">
                <a:moveTo>
                  <a:pt x="0" y="0"/>
                </a:moveTo>
                <a:lnTo>
                  <a:pt x="0" y="1932972"/>
                </a:lnTo>
              </a:path>
            </a:pathLst>
          </a:custGeom>
          <a:noFill/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6" name="직사각형 115">
            <a:extLst>
              <a:ext uri="{FF2B5EF4-FFF2-40B4-BE49-F238E27FC236}">
                <a16:creationId xmlns:a16="http://schemas.microsoft.com/office/drawing/2014/main" id="{B978E025-4385-3C71-30C7-A8E8F024F714}"/>
              </a:ext>
            </a:extLst>
          </p:cNvPr>
          <p:cNvSpPr/>
          <p:nvPr/>
        </p:nvSpPr>
        <p:spPr>
          <a:xfrm>
            <a:off x="3154929" y="1186632"/>
            <a:ext cx="31373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39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6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cs typeface="Arial" charset="0"/>
              </a:rPr>
              <a:t>다양한 규격을 통한 </a:t>
            </a:r>
            <a:r>
              <a:rPr kumimoji="0" lang="en-US" altLang="ko-KR" sz="16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007453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cs typeface="Arial" charset="0"/>
              </a:rPr>
              <a:t>I/F </a:t>
            </a:r>
            <a:r>
              <a:rPr kumimoji="0" lang="ko-KR" altLang="en-US" sz="16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007453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cs typeface="Arial" charset="0"/>
              </a:rPr>
              <a:t>수용 및 연동</a:t>
            </a:r>
          </a:p>
        </p:txBody>
      </p:sp>
      <p:sp>
        <p:nvSpPr>
          <p:cNvPr id="117" name="직사각형 116">
            <a:extLst>
              <a:ext uri="{FF2B5EF4-FFF2-40B4-BE49-F238E27FC236}">
                <a16:creationId xmlns:a16="http://schemas.microsoft.com/office/drawing/2014/main" id="{CC512458-BB8F-5C2A-A043-AB3D973E8409}"/>
              </a:ext>
            </a:extLst>
          </p:cNvPr>
          <p:cNvSpPr/>
          <p:nvPr/>
        </p:nvSpPr>
        <p:spPr>
          <a:xfrm>
            <a:off x="7785961" y="1332294"/>
            <a:ext cx="9701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39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4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cs typeface="Arial" charset="0"/>
              </a:rPr>
              <a:t>서비스확장</a:t>
            </a:r>
          </a:p>
        </p:txBody>
      </p:sp>
      <p:sp>
        <p:nvSpPr>
          <p:cNvPr id="118" name="직사각형 117">
            <a:extLst>
              <a:ext uri="{FF2B5EF4-FFF2-40B4-BE49-F238E27FC236}">
                <a16:creationId xmlns:a16="http://schemas.microsoft.com/office/drawing/2014/main" id="{12EB7817-6D33-C132-C237-545B4B59FA6A}"/>
              </a:ext>
            </a:extLst>
          </p:cNvPr>
          <p:cNvSpPr/>
          <p:nvPr/>
        </p:nvSpPr>
        <p:spPr>
          <a:xfrm>
            <a:off x="1400388" y="2015200"/>
            <a:ext cx="6687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39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4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cs typeface="Arial" charset="0"/>
              </a:rPr>
              <a:t>AI</a:t>
            </a:r>
            <a:r>
              <a:rPr kumimoji="0" lang="ko-KR" altLang="en-US" sz="14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cs typeface="Arial" charset="0"/>
              </a:rPr>
              <a:t>확장</a:t>
            </a:r>
          </a:p>
        </p:txBody>
      </p:sp>
      <p:sp>
        <p:nvSpPr>
          <p:cNvPr id="119" name="자유형: 도형 118">
            <a:extLst>
              <a:ext uri="{FF2B5EF4-FFF2-40B4-BE49-F238E27FC236}">
                <a16:creationId xmlns:a16="http://schemas.microsoft.com/office/drawing/2014/main" id="{5BC1D789-E396-540D-4CEA-F2334228A690}"/>
              </a:ext>
            </a:extLst>
          </p:cNvPr>
          <p:cNvSpPr/>
          <p:nvPr/>
        </p:nvSpPr>
        <p:spPr>
          <a:xfrm>
            <a:off x="6961033" y="1034145"/>
            <a:ext cx="2498622" cy="2278091"/>
          </a:xfrm>
          <a:custGeom>
            <a:avLst/>
            <a:gdLst>
              <a:gd name="connsiteX0" fmla="*/ 646359 w 2498622"/>
              <a:gd name="connsiteY0" fmla="*/ 0 h 2278091"/>
              <a:gd name="connsiteX1" fmla="*/ 1852264 w 2498622"/>
              <a:gd name="connsiteY1" fmla="*/ 0 h 2278091"/>
              <a:gd name="connsiteX2" fmla="*/ 1947812 w 2498622"/>
              <a:gd name="connsiteY2" fmla="*/ 56432 h 2278091"/>
              <a:gd name="connsiteX3" fmla="*/ 2498622 w 2498622"/>
              <a:gd name="connsiteY3" fmla="*/ 1063549 h 2278091"/>
              <a:gd name="connsiteX4" fmla="*/ 1249311 w 2498622"/>
              <a:gd name="connsiteY4" fmla="*/ 2278091 h 2278091"/>
              <a:gd name="connsiteX5" fmla="*/ 0 w 2498622"/>
              <a:gd name="connsiteY5" fmla="*/ 1063549 h 2278091"/>
              <a:gd name="connsiteX6" fmla="*/ 550810 w 2498622"/>
              <a:gd name="connsiteY6" fmla="*/ 56432 h 2278091"/>
              <a:gd name="connsiteX7" fmla="*/ 646359 w 2498622"/>
              <a:gd name="connsiteY7" fmla="*/ 0 h 2278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98622" h="2278091">
                <a:moveTo>
                  <a:pt x="646359" y="0"/>
                </a:moveTo>
                <a:lnTo>
                  <a:pt x="1852264" y="0"/>
                </a:lnTo>
                <a:lnTo>
                  <a:pt x="1947812" y="56432"/>
                </a:lnTo>
                <a:cubicBezTo>
                  <a:pt x="2280131" y="274694"/>
                  <a:pt x="2498622" y="644316"/>
                  <a:pt x="2498622" y="1063549"/>
                </a:cubicBezTo>
                <a:cubicBezTo>
                  <a:pt x="2498622" y="1734322"/>
                  <a:pt x="1939286" y="2278091"/>
                  <a:pt x="1249311" y="2278091"/>
                </a:cubicBezTo>
                <a:cubicBezTo>
                  <a:pt x="559336" y="2278091"/>
                  <a:pt x="0" y="1734322"/>
                  <a:pt x="0" y="1063549"/>
                </a:cubicBezTo>
                <a:cubicBezTo>
                  <a:pt x="0" y="644316"/>
                  <a:pt x="218491" y="274694"/>
                  <a:pt x="550810" y="56432"/>
                </a:cubicBezTo>
                <a:lnTo>
                  <a:pt x="646359" y="0"/>
                </a:lnTo>
                <a:close/>
              </a:path>
            </a:pathLst>
          </a:custGeom>
          <a:gradFill flip="none" rotWithShape="1">
            <a:gsLst>
              <a:gs pos="18000">
                <a:schemeClr val="bg1">
                  <a:alpha val="0"/>
                </a:schemeClr>
              </a:gs>
              <a:gs pos="65000">
                <a:schemeClr val="bg1">
                  <a:alpha val="8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/>
          <a:lstStyle/>
          <a:p>
            <a:pPr algn="ctr" defTabSz="914398"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 sz="1400" spc="300">
              <a:ln>
                <a:solidFill>
                  <a:prstClr val="white">
                    <a:alpha val="0"/>
                  </a:prstClr>
                </a:solidFill>
              </a:ln>
              <a:solidFill>
                <a:prstClr val="black"/>
              </a:solidFill>
              <a:latin typeface="KoPub돋움체 Bold" panose="02020603020101020101" pitchFamily="18" charset="-127"/>
              <a:ea typeface="KoPub돋움체 Bold" panose="02020603020101020101" pitchFamily="18" charset="-127"/>
              <a:cs typeface="Arial" charset="0"/>
            </a:endParaRPr>
          </a:p>
        </p:txBody>
      </p:sp>
      <p:grpSp>
        <p:nvGrpSpPr>
          <p:cNvPr id="120" name="그룹 119">
            <a:extLst>
              <a:ext uri="{FF2B5EF4-FFF2-40B4-BE49-F238E27FC236}">
                <a16:creationId xmlns:a16="http://schemas.microsoft.com/office/drawing/2014/main" id="{70ACC7A4-F3A7-9D80-68C8-1E8A5A4121E4}"/>
              </a:ext>
            </a:extLst>
          </p:cNvPr>
          <p:cNvGrpSpPr/>
          <p:nvPr/>
        </p:nvGrpSpPr>
        <p:grpSpPr>
          <a:xfrm>
            <a:off x="7260195" y="1766579"/>
            <a:ext cx="1898960" cy="929799"/>
            <a:chOff x="7241111" y="2069917"/>
            <a:chExt cx="1937129" cy="967553"/>
          </a:xfrm>
        </p:grpSpPr>
        <p:sp>
          <p:nvSpPr>
            <p:cNvPr id="121" name="사각형: 둥근 모서리 120">
              <a:extLst>
                <a:ext uri="{FF2B5EF4-FFF2-40B4-BE49-F238E27FC236}">
                  <a16:creationId xmlns:a16="http://schemas.microsoft.com/office/drawing/2014/main" id="{DBCD9F5B-DC42-E28A-648C-750DFB7D21E8}"/>
                </a:ext>
              </a:extLst>
            </p:cNvPr>
            <p:cNvSpPr/>
            <p:nvPr/>
          </p:nvSpPr>
          <p:spPr>
            <a:xfrm>
              <a:off x="8587153" y="2069917"/>
              <a:ext cx="577781" cy="428146"/>
            </a:xfrm>
            <a:prstGeom prst="roundRect">
              <a:avLst/>
            </a:prstGeom>
            <a:gradFill flip="none" rotWithShape="1">
              <a:gsLst>
                <a:gs pos="51000">
                  <a:schemeClr val="bg1"/>
                </a:gs>
                <a:gs pos="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  <a:ln w="158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893186" rtl="0" eaLnBrk="1" fontAlgn="ctr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000" b="0" i="0" u="none" strike="noStrike" kern="1200" cap="none" spc="0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KoPub돋움체 Bold" panose="00000800000000000000" pitchFamily="2" charset="-127"/>
                  <a:ea typeface="KoPub돋움체 Bold" panose="00000800000000000000" pitchFamily="2" charset="-127"/>
                  <a:cs typeface="+mn-cs"/>
                </a:rPr>
                <a:t>센터</a:t>
              </a:r>
              <a:br>
                <a:rPr kumimoji="0" lang="en-US" altLang="ko-KR" sz="1000" b="0" i="0" u="none" strike="noStrike" kern="1200" cap="none" spc="0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KoPub돋움체 Bold" panose="00000800000000000000" pitchFamily="2" charset="-127"/>
                  <a:ea typeface="KoPub돋움체 Bold" panose="00000800000000000000" pitchFamily="2" charset="-127"/>
                  <a:cs typeface="+mn-cs"/>
                </a:rPr>
              </a:br>
              <a:r>
                <a:rPr kumimoji="0" lang="ko-KR" altLang="en-US" sz="1000" b="0" i="0" u="none" strike="noStrike" kern="1200" cap="none" spc="0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KoPub돋움체 Bold" panose="00000800000000000000" pitchFamily="2" charset="-127"/>
                  <a:ea typeface="KoPub돋움체 Bold" panose="00000800000000000000" pitchFamily="2" charset="-127"/>
                  <a:cs typeface="+mn-cs"/>
                </a:rPr>
                <a:t>추가</a:t>
              </a:r>
            </a:p>
          </p:txBody>
        </p:sp>
        <p:sp>
          <p:nvSpPr>
            <p:cNvPr id="122" name="사각형: 둥근 모서리 121">
              <a:extLst>
                <a:ext uri="{FF2B5EF4-FFF2-40B4-BE49-F238E27FC236}">
                  <a16:creationId xmlns:a16="http://schemas.microsoft.com/office/drawing/2014/main" id="{CCA5233A-757A-A046-7978-AEABF2D9FEBF}"/>
                </a:ext>
              </a:extLst>
            </p:cNvPr>
            <p:cNvSpPr/>
            <p:nvPr/>
          </p:nvSpPr>
          <p:spPr>
            <a:xfrm>
              <a:off x="7241111" y="2601313"/>
              <a:ext cx="577781" cy="428146"/>
            </a:xfrm>
            <a:prstGeom prst="roundRect">
              <a:avLst/>
            </a:prstGeom>
            <a:gradFill flip="none" rotWithShape="1">
              <a:gsLst>
                <a:gs pos="51000">
                  <a:schemeClr val="bg1"/>
                </a:gs>
                <a:gs pos="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  <a:ln w="158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893186" rtl="0" eaLnBrk="1" fontAlgn="ctr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00" b="0" i="0" u="none" strike="noStrike" kern="1200" cap="none" spc="0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KoPub돋움체 Bold" panose="00000800000000000000" pitchFamily="2" charset="-127"/>
                  <a:ea typeface="KoPub돋움체 Bold" panose="00000800000000000000" pitchFamily="2" charset="-127"/>
                  <a:cs typeface="+mn-cs"/>
                </a:rPr>
                <a:t>DR</a:t>
              </a:r>
              <a:r>
                <a:rPr kumimoji="0" lang="ko-KR" altLang="en-US" sz="1000" b="0" i="0" u="none" strike="noStrike" kern="1200" cap="none" spc="0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KoPub돋움체 Bold" panose="00000800000000000000" pitchFamily="2" charset="-127"/>
                  <a:ea typeface="KoPub돋움체 Bold" panose="00000800000000000000" pitchFamily="2" charset="-127"/>
                  <a:cs typeface="+mn-cs"/>
                </a:rPr>
                <a:t>추가</a:t>
              </a:r>
            </a:p>
          </p:txBody>
        </p:sp>
        <p:sp>
          <p:nvSpPr>
            <p:cNvPr id="123" name="사각형: 둥근 모서리 122">
              <a:extLst>
                <a:ext uri="{FF2B5EF4-FFF2-40B4-BE49-F238E27FC236}">
                  <a16:creationId xmlns:a16="http://schemas.microsoft.com/office/drawing/2014/main" id="{F1F5EE1C-FB46-E363-B8ED-5268E17B6026}"/>
                </a:ext>
              </a:extLst>
            </p:cNvPr>
            <p:cNvSpPr/>
            <p:nvPr/>
          </p:nvSpPr>
          <p:spPr>
            <a:xfrm>
              <a:off x="7241111" y="2069917"/>
              <a:ext cx="577781" cy="428146"/>
            </a:xfrm>
            <a:prstGeom prst="roundRect">
              <a:avLst/>
            </a:prstGeom>
            <a:gradFill flip="none" rotWithShape="1">
              <a:gsLst>
                <a:gs pos="51000">
                  <a:schemeClr val="bg1"/>
                </a:gs>
                <a:gs pos="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  <a:ln w="158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893186" rtl="0" eaLnBrk="1" fontAlgn="ctr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0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ARS </a:t>
              </a:r>
              <a:r>
                <a:rPr kumimoji="0" lang="ko-KR" altLang="en-US" sz="100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추가</a:t>
              </a:r>
              <a:endParaRPr kumimoji="0" lang="ko-KR" altLang="en-US" sz="1000" b="0" i="0" u="none" strike="noStrike" kern="1200" cap="none" spc="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endParaRPr>
            </a:p>
          </p:txBody>
        </p:sp>
        <p:sp>
          <p:nvSpPr>
            <p:cNvPr id="124" name="사각형: 둥근 모서리 123">
              <a:extLst>
                <a:ext uri="{FF2B5EF4-FFF2-40B4-BE49-F238E27FC236}">
                  <a16:creationId xmlns:a16="http://schemas.microsoft.com/office/drawing/2014/main" id="{3EAA9893-1A2C-8C1E-EEB4-99A229F5CF7A}"/>
                </a:ext>
              </a:extLst>
            </p:cNvPr>
            <p:cNvSpPr/>
            <p:nvPr/>
          </p:nvSpPr>
          <p:spPr>
            <a:xfrm>
              <a:off x="7924331" y="2069917"/>
              <a:ext cx="577781" cy="428146"/>
            </a:xfrm>
            <a:prstGeom prst="roundRect">
              <a:avLst/>
            </a:prstGeom>
            <a:gradFill flip="none" rotWithShape="1">
              <a:gsLst>
                <a:gs pos="51000">
                  <a:schemeClr val="bg1"/>
                </a:gs>
                <a:gs pos="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  <a:ln w="158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893186" rtl="0" eaLnBrk="1" fontAlgn="ctr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000" b="0" i="0" u="none" strike="noStrike" kern="1200" cap="none" spc="0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KoPub돋움체 Bold" panose="00000800000000000000" pitchFamily="2" charset="-127"/>
                  <a:ea typeface="KoPub돋움체 Bold" panose="00000800000000000000" pitchFamily="2" charset="-127"/>
                  <a:cs typeface="+mn-cs"/>
                </a:rPr>
                <a:t>상담원</a:t>
              </a:r>
              <a:endParaRPr kumimoji="0" lang="en-US" altLang="ko-KR" sz="1000" b="0" i="0" u="none" strike="noStrike" kern="1200" cap="none" spc="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endParaRPr>
            </a:p>
            <a:p>
              <a:pPr marL="0" marR="0" lvl="0" indent="0" algn="ctr" defTabSz="893186" rtl="0" eaLnBrk="1" fontAlgn="ctr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00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추가</a:t>
              </a:r>
              <a:endParaRPr kumimoji="0" lang="ko-KR" altLang="en-US" sz="1000" b="0" i="0" u="none" strike="noStrike" kern="1200" cap="none" spc="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endParaRPr>
            </a:p>
          </p:txBody>
        </p:sp>
        <p:sp>
          <p:nvSpPr>
            <p:cNvPr id="125" name="사각형: 둥근 모서리 124">
              <a:extLst>
                <a:ext uri="{FF2B5EF4-FFF2-40B4-BE49-F238E27FC236}">
                  <a16:creationId xmlns:a16="http://schemas.microsoft.com/office/drawing/2014/main" id="{058761A0-CE8F-4647-8299-37BBDDFC95D4}"/>
                </a:ext>
              </a:extLst>
            </p:cNvPr>
            <p:cNvSpPr/>
            <p:nvPr/>
          </p:nvSpPr>
          <p:spPr>
            <a:xfrm>
              <a:off x="7924331" y="2609324"/>
              <a:ext cx="577781" cy="428146"/>
            </a:xfrm>
            <a:prstGeom prst="roundRect">
              <a:avLst/>
            </a:prstGeom>
            <a:solidFill>
              <a:srgbClr val="3E4960">
                <a:alpha val="54000"/>
              </a:srgbClr>
            </a:solidFill>
            <a:ln w="0">
              <a:noFill/>
              <a:prstDash val="sysDot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893186" rtl="0" eaLnBrk="1" fontAlgn="ctr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0" i="0" u="none" strike="noStrike" kern="1200" cap="none" spc="0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KoPub돋움체 Bold" panose="00000800000000000000" pitchFamily="2" charset="-127"/>
                  <a:ea typeface="KoPub돋움체 Bold" panose="00000800000000000000" pitchFamily="2" charset="-127"/>
                  <a:cs typeface="+mn-cs"/>
                </a:rPr>
                <a:t>+</a:t>
              </a:r>
              <a:endParaRPr kumimoji="0" lang="ko-KR" altLang="en-US" sz="1400" b="0" i="0" u="none" strike="noStrike" kern="1200" cap="none" spc="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endParaRPr>
            </a:p>
          </p:txBody>
        </p:sp>
        <p:sp>
          <p:nvSpPr>
            <p:cNvPr id="126" name="사각형: 둥근 모서리 125">
              <a:extLst>
                <a:ext uri="{FF2B5EF4-FFF2-40B4-BE49-F238E27FC236}">
                  <a16:creationId xmlns:a16="http://schemas.microsoft.com/office/drawing/2014/main" id="{C04CD5BA-D8CA-40CF-A93B-3F5D26CA54C5}"/>
                </a:ext>
              </a:extLst>
            </p:cNvPr>
            <p:cNvSpPr/>
            <p:nvPr/>
          </p:nvSpPr>
          <p:spPr>
            <a:xfrm>
              <a:off x="8600459" y="2609324"/>
              <a:ext cx="577781" cy="428146"/>
            </a:xfrm>
            <a:prstGeom prst="roundRect">
              <a:avLst/>
            </a:prstGeom>
            <a:solidFill>
              <a:srgbClr val="3E4960">
                <a:alpha val="54000"/>
              </a:srgbClr>
            </a:solidFill>
            <a:ln w="0">
              <a:noFill/>
              <a:prstDash val="sysDot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893186" rtl="0" eaLnBrk="1" fontAlgn="ctr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0" i="0" u="none" strike="noStrike" kern="1200" cap="none" spc="0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KoPub돋움체 Bold" panose="00000800000000000000" pitchFamily="2" charset="-127"/>
                  <a:ea typeface="KoPub돋움체 Bold" panose="00000800000000000000" pitchFamily="2" charset="-127"/>
                  <a:cs typeface="+mn-cs"/>
                </a:rPr>
                <a:t>+</a:t>
              </a:r>
              <a:endParaRPr kumimoji="0" lang="ko-KR" altLang="en-US" sz="1400" b="0" i="0" u="none" strike="noStrike" kern="1200" cap="none" spc="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endParaRPr>
            </a:p>
          </p:txBody>
        </p:sp>
      </p:grpSp>
      <p:grpSp>
        <p:nvGrpSpPr>
          <p:cNvPr id="127" name="그룹 126">
            <a:extLst>
              <a:ext uri="{FF2B5EF4-FFF2-40B4-BE49-F238E27FC236}">
                <a16:creationId xmlns:a16="http://schemas.microsoft.com/office/drawing/2014/main" id="{6A9B0AB4-3F12-F584-3EE2-E2E8DEA16CAB}"/>
              </a:ext>
            </a:extLst>
          </p:cNvPr>
          <p:cNvGrpSpPr/>
          <p:nvPr/>
        </p:nvGrpSpPr>
        <p:grpSpPr>
          <a:xfrm>
            <a:off x="633744" y="2416520"/>
            <a:ext cx="2081043" cy="1044796"/>
            <a:chOff x="483274" y="2761885"/>
            <a:chExt cx="2081043" cy="1044796"/>
          </a:xfrm>
        </p:grpSpPr>
        <p:sp>
          <p:nvSpPr>
            <p:cNvPr id="128" name="사각형: 둥근 모서리 127">
              <a:extLst>
                <a:ext uri="{FF2B5EF4-FFF2-40B4-BE49-F238E27FC236}">
                  <a16:creationId xmlns:a16="http://schemas.microsoft.com/office/drawing/2014/main" id="{4D71B9DD-C810-9995-5DBE-1CDAC4D52813}"/>
                </a:ext>
              </a:extLst>
            </p:cNvPr>
            <p:cNvSpPr/>
            <p:nvPr/>
          </p:nvSpPr>
          <p:spPr>
            <a:xfrm>
              <a:off x="1969029" y="2761885"/>
              <a:ext cx="595288" cy="454487"/>
            </a:xfrm>
            <a:prstGeom prst="roundRect">
              <a:avLst/>
            </a:prstGeom>
            <a:gradFill flip="none" rotWithShape="1">
              <a:gsLst>
                <a:gs pos="100000">
                  <a:schemeClr val="bg1"/>
                </a:gs>
                <a:gs pos="25000">
                  <a:schemeClr val="bg1">
                    <a:lumMod val="95000"/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19050">
              <a:solidFill>
                <a:schemeClr val="bg1"/>
              </a:solidFill>
              <a:prstDash val="sysDot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893186" rtl="0" eaLnBrk="1" fontAlgn="ctr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000" b="0" i="0" u="none" strike="noStrike" kern="1200" cap="none" spc="0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KoPub돋움체 Bold" panose="00000800000000000000" pitchFamily="2" charset="-127"/>
                  <a:ea typeface="KoPub돋움체 Bold" panose="00000800000000000000" pitchFamily="2" charset="-127"/>
                  <a:cs typeface="+mn-cs"/>
                </a:rPr>
                <a:t>멀티</a:t>
              </a:r>
              <a:endParaRPr kumimoji="0" lang="en-US" altLang="ko-KR" sz="1000" b="0" i="0" u="none" strike="noStrike" kern="1200" cap="none" spc="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endParaRPr>
            </a:p>
            <a:p>
              <a:pPr marL="0" marR="0" lvl="0" indent="0" algn="ctr" defTabSz="893186" rtl="0" eaLnBrk="1" fontAlgn="ctr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000" b="0" i="0" u="none" strike="noStrike" kern="1200" cap="none" spc="0" normalizeH="0" baseline="0" noProof="0" dirty="0" err="1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KoPub돋움체 Bold" panose="00000800000000000000" pitchFamily="2" charset="-127"/>
                  <a:ea typeface="KoPub돋움체 Bold" panose="00000800000000000000" pitchFamily="2" charset="-127"/>
                  <a:cs typeface="+mn-cs"/>
                </a:rPr>
                <a:t>모달</a:t>
              </a:r>
              <a:endParaRPr kumimoji="0" lang="ko-KR" altLang="en-US" sz="1000" b="0" i="0" u="none" strike="noStrike" kern="1200" cap="none" spc="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endParaRPr>
            </a:p>
          </p:txBody>
        </p:sp>
        <p:sp>
          <p:nvSpPr>
            <p:cNvPr id="129" name="사각형: 둥근 모서리 128">
              <a:extLst>
                <a:ext uri="{FF2B5EF4-FFF2-40B4-BE49-F238E27FC236}">
                  <a16:creationId xmlns:a16="http://schemas.microsoft.com/office/drawing/2014/main" id="{F500C717-959C-5F1C-4314-71DF43ED0CFA}"/>
                </a:ext>
              </a:extLst>
            </p:cNvPr>
            <p:cNvSpPr/>
            <p:nvPr/>
          </p:nvSpPr>
          <p:spPr>
            <a:xfrm>
              <a:off x="483274" y="3352194"/>
              <a:ext cx="595288" cy="454487"/>
            </a:xfrm>
            <a:prstGeom prst="roundRect">
              <a:avLst/>
            </a:prstGeom>
            <a:gradFill flip="none" rotWithShape="1">
              <a:gsLst>
                <a:gs pos="100000">
                  <a:schemeClr val="bg1"/>
                </a:gs>
                <a:gs pos="25000">
                  <a:schemeClr val="bg1">
                    <a:lumMod val="95000"/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19050">
              <a:solidFill>
                <a:schemeClr val="bg1"/>
              </a:solidFill>
              <a:prstDash val="sysDot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893186" rtl="0" eaLnBrk="1" fontAlgn="ctr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000" b="0" i="0" u="none" strike="noStrike" kern="1200" cap="none" spc="0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KoPub돋움체 Bold" panose="00000800000000000000" pitchFamily="2" charset="-127"/>
                  <a:ea typeface="KoPub돋움체 Bold" panose="00000800000000000000" pitchFamily="2" charset="-127"/>
                  <a:cs typeface="+mn-cs"/>
                </a:rPr>
                <a:t>전문</a:t>
              </a:r>
              <a:endParaRPr kumimoji="0" lang="en-US" altLang="ko-KR" sz="1000" b="0" i="0" u="none" strike="noStrike" kern="1200" cap="none" spc="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endParaRPr>
            </a:p>
            <a:p>
              <a:pPr marL="0" marR="0" lvl="0" indent="0" algn="ctr" defTabSz="893186" rtl="0" eaLnBrk="1" fontAlgn="ctr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000" b="0" i="0" u="none" strike="noStrike" kern="1200" cap="none" spc="0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KoPub돋움체 Bold" panose="00000800000000000000" pitchFamily="2" charset="-127"/>
                  <a:ea typeface="KoPub돋움체 Bold" panose="00000800000000000000" pitchFamily="2" charset="-127"/>
                  <a:cs typeface="+mn-cs"/>
                </a:rPr>
                <a:t>상담원</a:t>
              </a:r>
            </a:p>
          </p:txBody>
        </p:sp>
        <p:sp>
          <p:nvSpPr>
            <p:cNvPr id="130" name="사각형: 둥근 모서리 129">
              <a:extLst>
                <a:ext uri="{FF2B5EF4-FFF2-40B4-BE49-F238E27FC236}">
                  <a16:creationId xmlns:a16="http://schemas.microsoft.com/office/drawing/2014/main" id="{D5414229-DFDA-2B83-F670-D167CC3237D6}"/>
                </a:ext>
              </a:extLst>
            </p:cNvPr>
            <p:cNvSpPr/>
            <p:nvPr/>
          </p:nvSpPr>
          <p:spPr>
            <a:xfrm>
              <a:off x="497978" y="2761885"/>
              <a:ext cx="595288" cy="454487"/>
            </a:xfrm>
            <a:prstGeom prst="roundRect">
              <a:avLst/>
            </a:prstGeom>
            <a:gradFill flip="none" rotWithShape="1">
              <a:gsLst>
                <a:gs pos="51000">
                  <a:schemeClr val="bg1"/>
                </a:gs>
                <a:gs pos="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  <a:ln w="158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893186" rtl="0" eaLnBrk="1" fontAlgn="ctr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00" b="0" i="0" u="none" strike="noStrike" kern="1200" cap="none" spc="0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KoPub돋움체 Bold" panose="00000800000000000000" pitchFamily="2" charset="-127"/>
                  <a:ea typeface="KoPub돋움체 Bold" panose="00000800000000000000" pitchFamily="2" charset="-127"/>
                  <a:cs typeface="+mn-cs"/>
                </a:rPr>
                <a:t>AI</a:t>
              </a:r>
            </a:p>
            <a:p>
              <a:pPr marL="0" marR="0" lvl="0" indent="0" algn="ctr" defTabSz="893186" rtl="0" eaLnBrk="1" fontAlgn="ctr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000" b="0" i="0" u="none" strike="noStrike" kern="1200" cap="none" spc="0" normalizeH="0" baseline="0" noProof="0" dirty="0" err="1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KoPub돋움체 Bold" panose="00000800000000000000" pitchFamily="2" charset="-127"/>
                  <a:ea typeface="KoPub돋움체 Bold" panose="00000800000000000000" pitchFamily="2" charset="-127"/>
                  <a:cs typeface="+mn-cs"/>
                </a:rPr>
                <a:t>음성봇</a:t>
              </a:r>
              <a:endParaRPr kumimoji="0" lang="ko-KR" altLang="en-US" sz="1000" b="0" i="0" u="none" strike="noStrike" kern="1200" cap="none" spc="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endParaRPr>
            </a:p>
          </p:txBody>
        </p:sp>
        <p:sp>
          <p:nvSpPr>
            <p:cNvPr id="131" name="사각형: 둥근 모서리 130">
              <a:extLst>
                <a:ext uri="{FF2B5EF4-FFF2-40B4-BE49-F238E27FC236}">
                  <a16:creationId xmlns:a16="http://schemas.microsoft.com/office/drawing/2014/main" id="{EF222525-EB47-31AD-0E86-A78B4CC36945}"/>
                </a:ext>
              </a:extLst>
            </p:cNvPr>
            <p:cNvSpPr/>
            <p:nvPr/>
          </p:nvSpPr>
          <p:spPr>
            <a:xfrm>
              <a:off x="1252467" y="2761885"/>
              <a:ext cx="595288" cy="454487"/>
            </a:xfrm>
            <a:prstGeom prst="roundRect">
              <a:avLst/>
            </a:prstGeom>
            <a:gradFill flip="none" rotWithShape="1">
              <a:gsLst>
                <a:gs pos="100000">
                  <a:schemeClr val="bg1"/>
                </a:gs>
                <a:gs pos="25000">
                  <a:schemeClr val="bg1">
                    <a:lumMod val="95000"/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19050">
              <a:solidFill>
                <a:schemeClr val="bg1"/>
              </a:solidFill>
              <a:prstDash val="sysDot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893186" rtl="0" eaLnBrk="1" fontAlgn="ctr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000" b="0" i="0" u="none" strike="noStrike" kern="1200" cap="none" spc="0" normalizeH="0" baseline="0" noProof="0" dirty="0" err="1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KoPub돋움체 Bold" panose="00000800000000000000" pitchFamily="2" charset="-127"/>
                  <a:ea typeface="KoPub돋움체 Bold" panose="00000800000000000000" pitchFamily="2" charset="-127"/>
                  <a:cs typeface="+mn-cs"/>
                </a:rPr>
                <a:t>챗봇</a:t>
              </a:r>
              <a:endParaRPr kumimoji="0" lang="ko-KR" altLang="en-US" sz="1000" b="0" i="0" u="none" strike="noStrike" kern="1200" cap="none" spc="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endParaRPr>
            </a:p>
          </p:txBody>
        </p:sp>
        <p:sp>
          <p:nvSpPr>
            <p:cNvPr id="132" name="사각형: 둥근 모서리 131">
              <a:extLst>
                <a:ext uri="{FF2B5EF4-FFF2-40B4-BE49-F238E27FC236}">
                  <a16:creationId xmlns:a16="http://schemas.microsoft.com/office/drawing/2014/main" id="{2C462289-E7D0-E899-DC50-C41844BF0F0C}"/>
                </a:ext>
              </a:extLst>
            </p:cNvPr>
            <p:cNvSpPr/>
            <p:nvPr/>
          </p:nvSpPr>
          <p:spPr>
            <a:xfrm>
              <a:off x="1252467" y="3352194"/>
              <a:ext cx="595288" cy="454487"/>
            </a:xfrm>
            <a:prstGeom prst="roundRect">
              <a:avLst/>
            </a:prstGeom>
            <a:solidFill>
              <a:srgbClr val="3E4960">
                <a:alpha val="54000"/>
              </a:srgbClr>
            </a:solidFill>
            <a:ln w="0">
              <a:noFill/>
              <a:prstDash val="sysDot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893186" rtl="0" eaLnBrk="1" fontAlgn="ctr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100" b="0" i="0" u="none" strike="noStrike" kern="1200" cap="none" spc="0" normalizeH="0" baseline="0" noProof="0" dirty="0" err="1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KoPub돋움체 Bold" panose="00000800000000000000" pitchFamily="2" charset="-127"/>
                  <a:ea typeface="KoPub돋움체 Bold" panose="00000800000000000000" pitchFamily="2" charset="-127"/>
                  <a:cs typeface="+mn-cs"/>
                </a:rPr>
                <a:t>컨시어지데스크</a:t>
              </a:r>
              <a:endParaRPr kumimoji="0" lang="ko-KR" altLang="en-US" sz="1100" b="0" i="0" u="none" strike="noStrike" kern="1200" cap="none" spc="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endParaRPr>
            </a:p>
          </p:txBody>
        </p:sp>
        <p:sp>
          <p:nvSpPr>
            <p:cNvPr id="133" name="사각형: 둥근 모서리 132">
              <a:extLst>
                <a:ext uri="{FF2B5EF4-FFF2-40B4-BE49-F238E27FC236}">
                  <a16:creationId xmlns:a16="http://schemas.microsoft.com/office/drawing/2014/main" id="{46AA78F0-3F73-7084-B246-595714E71F0F}"/>
                </a:ext>
              </a:extLst>
            </p:cNvPr>
            <p:cNvSpPr/>
            <p:nvPr/>
          </p:nvSpPr>
          <p:spPr>
            <a:xfrm>
              <a:off x="1969029" y="3352194"/>
              <a:ext cx="595288" cy="454487"/>
            </a:xfrm>
            <a:prstGeom prst="roundRect">
              <a:avLst/>
            </a:prstGeom>
            <a:solidFill>
              <a:srgbClr val="3E4960">
                <a:alpha val="54000"/>
              </a:srgbClr>
            </a:solidFill>
            <a:ln w="0">
              <a:noFill/>
              <a:prstDash val="sysDot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893186" rtl="0" eaLnBrk="1" fontAlgn="ctr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100" b="0" i="0" u="none" strike="noStrike" kern="1200" cap="none" spc="0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KoPub돋움체 Bold" panose="00000800000000000000" pitchFamily="2" charset="-127"/>
                  <a:ea typeface="KoPub돋움체 Bold" panose="00000800000000000000" pitchFamily="2" charset="-127"/>
                  <a:cs typeface="+mn-cs"/>
                </a:rPr>
                <a:t>Digital</a:t>
              </a:r>
            </a:p>
            <a:p>
              <a:pPr marL="0" marR="0" lvl="0" indent="0" algn="ctr" defTabSz="893186" rtl="0" eaLnBrk="1" fontAlgn="ctr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100" b="0" i="0" u="none" strike="noStrike" kern="1200" cap="none" spc="0" normalizeH="0" baseline="0" noProof="0" dirty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KoPub돋움체 Bold" panose="00000800000000000000" pitchFamily="2" charset="-127"/>
                  <a:ea typeface="KoPub돋움체 Bold" panose="00000800000000000000" pitchFamily="2" charset="-127"/>
                  <a:cs typeface="+mn-cs"/>
                </a:rPr>
                <a:t>Human</a:t>
              </a:r>
              <a:endParaRPr kumimoji="0" lang="ko-KR" altLang="en-US" sz="1100" b="0" i="0" u="none" strike="noStrike" kern="1200" cap="none" spc="0" normalizeH="0" baseline="0" noProof="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KoPub돋움체 Bold" panose="00000800000000000000" pitchFamily="2" charset="-127"/>
                <a:ea typeface="KoPub돋움체 Bold" panose="00000800000000000000" pitchFamily="2" charset="-127"/>
                <a:cs typeface="+mn-cs"/>
              </a:endParaRPr>
            </a:p>
          </p:txBody>
        </p:sp>
      </p:grpSp>
      <p:sp>
        <p:nvSpPr>
          <p:cNvPr id="134" name="Rectangle 4645">
            <a:extLst>
              <a:ext uri="{FF2B5EF4-FFF2-40B4-BE49-F238E27FC236}">
                <a16:creationId xmlns:a16="http://schemas.microsoft.com/office/drawing/2014/main" id="{CFD524F7-E9EC-8F39-0168-CFAA72B4D8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3536" y="6237883"/>
            <a:ext cx="1729898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7EDEB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ABC2C5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13500000" algn="ctr" rotWithShape="0">
                    <a:srgbClr val="8BB6C5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marL="95250" indent="-952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482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1830388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28758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74478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20198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65918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1" algn="ctr" defTabSz="1042872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prstClr val="white">
                  <a:lumMod val="50000"/>
                </a:prstClr>
              </a:buClr>
              <a:buSzPct val="80000"/>
              <a:tabLst/>
              <a:defRPr/>
            </a:pPr>
            <a:r>
              <a:rPr lang="en-US" altLang="ko-KR" sz="800" spc="-50" dirty="0">
                <a:ln w="1270" cmpd="sng">
                  <a:solidFill>
                    <a:prstClr val="white">
                      <a:alpha val="0"/>
                    </a:prstClr>
                  </a:solidFill>
                  <a:prstDash val="solid"/>
                  <a:miter lim="800000"/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※ </a:t>
            </a:r>
            <a:r>
              <a:rPr lang="ko-KR" altLang="en-US" sz="800" spc="-50" dirty="0" err="1">
                <a:ln w="1270" cmpd="sng">
                  <a:solidFill>
                    <a:prstClr val="white">
                      <a:alpha val="0"/>
                    </a:prstClr>
                  </a:solidFill>
                  <a:prstDash val="solid"/>
                  <a:miter lim="800000"/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채널수에</a:t>
            </a:r>
            <a:r>
              <a:rPr lang="ko-KR" altLang="en-US" sz="800" spc="-50" dirty="0">
                <a:ln w="1270" cmpd="sng">
                  <a:solidFill>
                    <a:prstClr val="white">
                      <a:alpha val="0"/>
                    </a:prstClr>
                  </a:solidFill>
                  <a:prstDash val="solid"/>
                  <a:miter lim="800000"/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따라 서버 스펙은 검토必</a:t>
            </a:r>
          </a:p>
        </p:txBody>
      </p:sp>
      <p:sp>
        <p:nvSpPr>
          <p:cNvPr id="135" name="양쪽 모서리가 둥근 사각형 69">
            <a:extLst>
              <a:ext uri="{FF2B5EF4-FFF2-40B4-BE49-F238E27FC236}">
                <a16:creationId xmlns:a16="http://schemas.microsoft.com/office/drawing/2014/main" id="{41881277-47D2-6636-7540-326879E8D9FC}"/>
              </a:ext>
            </a:extLst>
          </p:cNvPr>
          <p:cNvSpPr/>
          <p:nvPr/>
        </p:nvSpPr>
        <p:spPr>
          <a:xfrm>
            <a:off x="5756807" y="5045604"/>
            <a:ext cx="3047014" cy="1123128"/>
          </a:xfrm>
          <a:prstGeom prst="roundRect">
            <a:avLst>
              <a:gd name="adj" fmla="val 0"/>
            </a:avLst>
          </a:prstGeom>
          <a:solidFill>
            <a:srgbClr val="0066B3"/>
          </a:solidFill>
          <a:ln w="12700">
            <a:solidFill>
              <a:schemeClr val="tx2">
                <a:lumMod val="40000"/>
                <a:lumOff val="6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6825" fontAlgn="base" latinLnBrk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/>
            </a:pPr>
            <a:endParaRPr lang="ko-KR" altLang="en-US" sz="1019" dirty="0">
              <a:ln>
                <a:solidFill>
                  <a:srgbClr val="F36910">
                    <a:alpha val="0"/>
                  </a:srgbClr>
                </a:solidFill>
              </a:ln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charset="0"/>
            </a:endParaRPr>
          </a:p>
        </p:txBody>
      </p:sp>
      <p:sp>
        <p:nvSpPr>
          <p:cNvPr id="136" name="모서리가 둥근 직사각형 278">
            <a:extLst>
              <a:ext uri="{FF2B5EF4-FFF2-40B4-BE49-F238E27FC236}">
                <a16:creationId xmlns:a16="http://schemas.microsoft.com/office/drawing/2014/main" id="{E947EE17-04B9-8C5A-0C38-59E1CC972955}"/>
              </a:ext>
            </a:extLst>
          </p:cNvPr>
          <p:cNvSpPr/>
          <p:nvPr/>
        </p:nvSpPr>
        <p:spPr>
          <a:xfrm>
            <a:off x="7470845" y="5273789"/>
            <a:ext cx="984798" cy="541112"/>
          </a:xfrm>
          <a:prstGeom prst="roundRect">
            <a:avLst>
              <a:gd name="adj" fmla="val 6109"/>
            </a:avLst>
          </a:prstGeom>
          <a:solidFill>
            <a:srgbClr val="7F7F7F"/>
          </a:solidFill>
          <a:ln w="19050">
            <a:solidFill>
              <a:schemeClr val="accent6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846825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ko-KR" altLang="en-US" b="1" dirty="0" err="1">
                <a:ln>
                  <a:solidFill>
                    <a:srgbClr val="F36910">
                      <a:alpha val="0"/>
                    </a:srgbClr>
                  </a:solidFill>
                </a:ln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charset="0"/>
              </a:rPr>
              <a:t>콜봇</a:t>
            </a:r>
            <a:endParaRPr lang="en-US" altLang="ko-KR" b="1" dirty="0">
              <a:ln>
                <a:solidFill>
                  <a:srgbClr val="F36910">
                    <a:alpha val="0"/>
                  </a:srgbClr>
                </a:solidFill>
              </a:ln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charset="0"/>
            </a:endParaRPr>
          </a:p>
          <a:p>
            <a:pPr algn="ctr" defTabSz="846825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ko-KR" altLang="en-US" sz="1100" b="1" dirty="0">
                <a:ln>
                  <a:solidFill>
                    <a:srgbClr val="F36910">
                      <a:alpha val="0"/>
                    </a:srgbClr>
                  </a:solidFill>
                </a:ln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charset="0"/>
              </a:rPr>
              <a:t>서비스</a:t>
            </a:r>
            <a:endParaRPr lang="en-US" altLang="ko-KR" sz="1100" b="1" dirty="0">
              <a:ln>
                <a:solidFill>
                  <a:srgbClr val="F36910">
                    <a:alpha val="0"/>
                  </a:srgbClr>
                </a:solidFill>
              </a:ln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charset="0"/>
            </a:endParaRPr>
          </a:p>
        </p:txBody>
      </p:sp>
      <p:sp>
        <p:nvSpPr>
          <p:cNvPr id="137" name="모서리가 둥근 직사각형 278">
            <a:extLst>
              <a:ext uri="{FF2B5EF4-FFF2-40B4-BE49-F238E27FC236}">
                <a16:creationId xmlns:a16="http://schemas.microsoft.com/office/drawing/2014/main" id="{9DA4E837-69F3-F0B1-8984-808CC2FE2A32}"/>
              </a:ext>
            </a:extLst>
          </p:cNvPr>
          <p:cNvSpPr/>
          <p:nvPr/>
        </p:nvSpPr>
        <p:spPr>
          <a:xfrm>
            <a:off x="6093776" y="5279856"/>
            <a:ext cx="984798" cy="541112"/>
          </a:xfrm>
          <a:prstGeom prst="roundRect">
            <a:avLst>
              <a:gd name="adj" fmla="val 6109"/>
            </a:avLst>
          </a:prstGeom>
          <a:solidFill>
            <a:srgbClr val="7F7F7F"/>
          </a:solidFill>
          <a:ln w="19050">
            <a:solidFill>
              <a:schemeClr val="accent6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846825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ko-KR" altLang="en-US" sz="1100" b="1" dirty="0" err="1">
                <a:ln>
                  <a:solidFill>
                    <a:srgbClr val="F36910">
                      <a:alpha val="0"/>
                    </a:srgbClr>
                  </a:solidFill>
                </a:ln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charset="0"/>
              </a:rPr>
              <a:t>텔레뱅킹</a:t>
            </a:r>
            <a:br>
              <a:rPr lang="en-US" altLang="ko-KR" sz="1100" b="1" dirty="0">
                <a:ln>
                  <a:solidFill>
                    <a:srgbClr val="F36910">
                      <a:alpha val="0"/>
                    </a:srgbClr>
                  </a:solidFill>
                </a:ln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charset="0"/>
              </a:rPr>
            </a:br>
            <a:r>
              <a:rPr lang="ko-KR" altLang="en-US" sz="1100" b="1" dirty="0">
                <a:ln>
                  <a:solidFill>
                    <a:srgbClr val="F36910">
                      <a:alpha val="0"/>
                    </a:srgbClr>
                  </a:solidFill>
                </a:ln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charset="0"/>
              </a:rPr>
              <a:t>서비스</a:t>
            </a:r>
            <a:endParaRPr lang="en-US" altLang="ko-KR" sz="1100" b="1" dirty="0">
              <a:ln>
                <a:solidFill>
                  <a:srgbClr val="F36910">
                    <a:alpha val="0"/>
                  </a:srgbClr>
                </a:solidFill>
              </a:ln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charset="0"/>
            </a:endParaRPr>
          </a:p>
        </p:txBody>
      </p:sp>
      <p:sp>
        <p:nvSpPr>
          <p:cNvPr id="138" name="사각형: 둥근 모서리 56">
            <a:extLst>
              <a:ext uri="{FF2B5EF4-FFF2-40B4-BE49-F238E27FC236}">
                <a16:creationId xmlns:a16="http://schemas.microsoft.com/office/drawing/2014/main" id="{F6C74FA5-2C6A-FA58-7FC1-F1BF5F3DAAA6}"/>
              </a:ext>
            </a:extLst>
          </p:cNvPr>
          <p:cNvSpPr/>
          <p:nvPr/>
        </p:nvSpPr>
        <p:spPr>
          <a:xfrm>
            <a:off x="6409435" y="4933209"/>
            <a:ext cx="1800816" cy="231108"/>
          </a:xfrm>
          <a:prstGeom prst="roundRect">
            <a:avLst>
              <a:gd name="adj" fmla="val 20753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 wrap="none" anchor="ctr"/>
          <a:lstStyle/>
          <a:p>
            <a:pPr algn="ctr" defTabSz="829378" eaLnBrk="0" latinLnBrk="0" hangingPunct="0">
              <a:defRPr/>
            </a:pPr>
            <a:r>
              <a:rPr lang="en-US" altLang="ko-KR" sz="1400" b="1" spc="-45" dirty="0">
                <a:ln>
                  <a:solidFill>
                    <a:srgbClr val="969696">
                      <a:alpha val="0"/>
                    </a:srgbClr>
                  </a:solidFill>
                </a:ln>
                <a:solidFill>
                  <a:prstClr val="white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IPRON</a:t>
            </a:r>
            <a:endParaRPr lang="ko-KR" altLang="en-US" sz="1400" b="1" spc="-45" dirty="0">
              <a:ln>
                <a:solidFill>
                  <a:srgbClr val="969696">
                    <a:alpha val="0"/>
                  </a:srgbClr>
                </a:solidFill>
              </a:ln>
              <a:solidFill>
                <a:prstClr val="white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39" name="Freeform 5">
            <a:extLst>
              <a:ext uri="{FF2B5EF4-FFF2-40B4-BE49-F238E27FC236}">
                <a16:creationId xmlns:a16="http://schemas.microsoft.com/office/drawing/2014/main" id="{B3899623-142D-C1FC-0ACC-52FFF6C8527E}"/>
              </a:ext>
            </a:extLst>
          </p:cNvPr>
          <p:cNvSpPr>
            <a:spLocks/>
          </p:cNvSpPr>
          <p:nvPr/>
        </p:nvSpPr>
        <p:spPr bwMode="auto">
          <a:xfrm>
            <a:off x="6981646" y="5366849"/>
            <a:ext cx="273302" cy="364376"/>
          </a:xfrm>
          <a:custGeom>
            <a:avLst/>
            <a:gdLst>
              <a:gd name="T0" fmla="*/ 16 w 110"/>
              <a:gd name="T1" fmla="*/ 119 h 239"/>
              <a:gd name="T2" fmla="*/ 76 w 110"/>
              <a:gd name="T3" fmla="*/ 24 h 239"/>
              <a:gd name="T4" fmla="*/ 75 w 110"/>
              <a:gd name="T5" fmla="*/ 32 h 239"/>
              <a:gd name="T6" fmla="*/ 109 w 110"/>
              <a:gd name="T7" fmla="*/ 6 h 239"/>
              <a:gd name="T8" fmla="*/ 67 w 110"/>
              <a:gd name="T9" fmla="*/ 0 h 239"/>
              <a:gd name="T10" fmla="*/ 73 w 110"/>
              <a:gd name="T11" fmla="*/ 8 h 239"/>
              <a:gd name="T12" fmla="*/ 0 w 110"/>
              <a:gd name="T13" fmla="*/ 119 h 239"/>
              <a:gd name="T14" fmla="*/ 109 w 110"/>
              <a:gd name="T15" fmla="*/ 239 h 239"/>
              <a:gd name="T16" fmla="*/ 110 w 110"/>
              <a:gd name="T17" fmla="*/ 223 h 239"/>
              <a:gd name="T18" fmla="*/ 16 w 110"/>
              <a:gd name="T19" fmla="*/ 119 h 2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0" h="239">
                <a:moveTo>
                  <a:pt x="16" y="119"/>
                </a:moveTo>
                <a:cubicBezTo>
                  <a:pt x="16" y="78"/>
                  <a:pt x="40" y="41"/>
                  <a:pt x="76" y="24"/>
                </a:cubicBezTo>
                <a:cubicBezTo>
                  <a:pt x="75" y="32"/>
                  <a:pt x="75" y="32"/>
                  <a:pt x="75" y="32"/>
                </a:cubicBezTo>
                <a:cubicBezTo>
                  <a:pt x="109" y="6"/>
                  <a:pt x="109" y="6"/>
                  <a:pt x="109" y="6"/>
                </a:cubicBezTo>
                <a:cubicBezTo>
                  <a:pt x="67" y="0"/>
                  <a:pt x="67" y="0"/>
                  <a:pt x="67" y="0"/>
                </a:cubicBezTo>
                <a:cubicBezTo>
                  <a:pt x="73" y="8"/>
                  <a:pt x="73" y="8"/>
                  <a:pt x="73" y="8"/>
                </a:cubicBezTo>
                <a:cubicBezTo>
                  <a:pt x="29" y="27"/>
                  <a:pt x="0" y="71"/>
                  <a:pt x="0" y="119"/>
                </a:cubicBezTo>
                <a:cubicBezTo>
                  <a:pt x="0" y="181"/>
                  <a:pt x="47" y="233"/>
                  <a:pt x="109" y="239"/>
                </a:cubicBezTo>
                <a:cubicBezTo>
                  <a:pt x="110" y="223"/>
                  <a:pt x="110" y="223"/>
                  <a:pt x="110" y="223"/>
                </a:cubicBezTo>
                <a:cubicBezTo>
                  <a:pt x="56" y="218"/>
                  <a:pt x="16" y="173"/>
                  <a:pt x="16" y="119"/>
                </a:cubicBezTo>
                <a:close/>
              </a:path>
            </a:pathLst>
          </a:custGeom>
          <a:gradFill flip="none" rotWithShape="1">
            <a:gsLst>
              <a:gs pos="6000">
                <a:srgbClr val="062770">
                  <a:alpha val="0"/>
                </a:srgbClr>
              </a:gs>
              <a:gs pos="56000">
                <a:srgbClr val="062770"/>
              </a:gs>
            </a:gsLst>
            <a:lin ang="16200000" scaled="1"/>
            <a:tileRect/>
          </a:gradFill>
          <a:ln>
            <a:noFill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40" name="Freeform 6">
            <a:extLst>
              <a:ext uri="{FF2B5EF4-FFF2-40B4-BE49-F238E27FC236}">
                <a16:creationId xmlns:a16="http://schemas.microsoft.com/office/drawing/2014/main" id="{D8289419-7AE7-B3F5-0FC2-463CEB647C95}"/>
              </a:ext>
            </a:extLst>
          </p:cNvPr>
          <p:cNvSpPr>
            <a:spLocks/>
          </p:cNvSpPr>
          <p:nvPr/>
        </p:nvSpPr>
        <p:spPr bwMode="auto">
          <a:xfrm>
            <a:off x="7254948" y="5366531"/>
            <a:ext cx="275372" cy="365011"/>
          </a:xfrm>
          <a:custGeom>
            <a:avLst/>
            <a:gdLst>
              <a:gd name="T0" fmla="*/ 2 w 111"/>
              <a:gd name="T1" fmla="*/ 0 h 239"/>
              <a:gd name="T2" fmla="*/ 0 w 111"/>
              <a:gd name="T3" fmla="*/ 15 h 239"/>
              <a:gd name="T4" fmla="*/ 95 w 111"/>
              <a:gd name="T5" fmla="*/ 120 h 239"/>
              <a:gd name="T6" fmla="*/ 35 w 111"/>
              <a:gd name="T7" fmla="*/ 215 h 239"/>
              <a:gd name="T8" fmla="*/ 36 w 111"/>
              <a:gd name="T9" fmla="*/ 207 h 239"/>
              <a:gd name="T10" fmla="*/ 1 w 111"/>
              <a:gd name="T11" fmla="*/ 232 h 239"/>
              <a:gd name="T12" fmla="*/ 44 w 111"/>
              <a:gd name="T13" fmla="*/ 239 h 239"/>
              <a:gd name="T14" fmla="*/ 38 w 111"/>
              <a:gd name="T15" fmla="*/ 231 h 239"/>
              <a:gd name="T16" fmla="*/ 111 w 111"/>
              <a:gd name="T17" fmla="*/ 120 h 239"/>
              <a:gd name="T18" fmla="*/ 2 w 111"/>
              <a:gd name="T19" fmla="*/ 0 h 2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1" h="239">
                <a:moveTo>
                  <a:pt x="2" y="0"/>
                </a:moveTo>
                <a:cubicBezTo>
                  <a:pt x="0" y="15"/>
                  <a:pt x="0" y="15"/>
                  <a:pt x="0" y="15"/>
                </a:cubicBezTo>
                <a:cubicBezTo>
                  <a:pt x="54" y="21"/>
                  <a:pt x="95" y="66"/>
                  <a:pt x="95" y="120"/>
                </a:cubicBezTo>
                <a:cubicBezTo>
                  <a:pt x="95" y="161"/>
                  <a:pt x="71" y="198"/>
                  <a:pt x="35" y="215"/>
                </a:cubicBezTo>
                <a:cubicBezTo>
                  <a:pt x="36" y="207"/>
                  <a:pt x="36" y="207"/>
                  <a:pt x="36" y="207"/>
                </a:cubicBezTo>
                <a:cubicBezTo>
                  <a:pt x="1" y="232"/>
                  <a:pt x="1" y="232"/>
                  <a:pt x="1" y="232"/>
                </a:cubicBezTo>
                <a:cubicBezTo>
                  <a:pt x="44" y="239"/>
                  <a:pt x="44" y="239"/>
                  <a:pt x="44" y="239"/>
                </a:cubicBezTo>
                <a:cubicBezTo>
                  <a:pt x="38" y="231"/>
                  <a:pt x="38" y="231"/>
                  <a:pt x="38" y="231"/>
                </a:cubicBezTo>
                <a:cubicBezTo>
                  <a:pt x="82" y="212"/>
                  <a:pt x="111" y="168"/>
                  <a:pt x="111" y="120"/>
                </a:cubicBezTo>
                <a:cubicBezTo>
                  <a:pt x="111" y="57"/>
                  <a:pt x="64" y="6"/>
                  <a:pt x="2" y="0"/>
                </a:cubicBezTo>
                <a:close/>
              </a:path>
            </a:pathLst>
          </a:custGeom>
          <a:gradFill flip="none" rotWithShape="1">
            <a:gsLst>
              <a:gs pos="6000">
                <a:srgbClr val="062770">
                  <a:alpha val="0"/>
                </a:srgbClr>
              </a:gs>
              <a:gs pos="56000">
                <a:srgbClr val="062770"/>
              </a:gs>
            </a:gsLst>
            <a:lin ang="5400000" scaled="1"/>
            <a:tileRect/>
          </a:gradFill>
          <a:ln>
            <a:noFill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8BE32D48-EF5C-F1C1-673A-13192F6CA4CF}"/>
              </a:ext>
            </a:extLst>
          </p:cNvPr>
          <p:cNvSpPr txBox="1"/>
          <p:nvPr/>
        </p:nvSpPr>
        <p:spPr>
          <a:xfrm>
            <a:off x="5972830" y="5840905"/>
            <a:ext cx="291921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217">
              <a:defRPr/>
            </a:pPr>
            <a:r>
              <a:rPr lang="ko-KR" altLang="en-US" sz="1000" spc="-80" dirty="0">
                <a:ln>
                  <a:solidFill>
                    <a:srgbClr val="64768C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음성</a:t>
            </a:r>
            <a:r>
              <a:rPr lang="en-US" altLang="ko-KR" sz="1000" spc="-80" dirty="0">
                <a:ln>
                  <a:solidFill>
                    <a:srgbClr val="64768C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ARS</a:t>
            </a:r>
            <a:r>
              <a:rPr lang="ko-KR" altLang="en-US" sz="1000" spc="-80" dirty="0">
                <a:ln>
                  <a:solidFill>
                    <a:srgbClr val="64768C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와 </a:t>
            </a:r>
            <a:r>
              <a:rPr lang="ko-KR" altLang="en-US" sz="1000" spc="-80" dirty="0" err="1">
                <a:ln>
                  <a:solidFill>
                    <a:srgbClr val="64768C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콜봇</a:t>
            </a:r>
            <a:r>
              <a:rPr lang="ko-KR" altLang="en-US" sz="1000" spc="-80" dirty="0">
                <a:ln>
                  <a:solidFill>
                    <a:srgbClr val="64768C">
                      <a:alpha val="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통합 관리 및 서비스 전환 가능</a:t>
            </a:r>
            <a:endParaRPr lang="ko-KR" altLang="en-US" sz="1800" dirty="0">
              <a:solidFill>
                <a:schemeClr val="bg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pic>
        <p:nvPicPr>
          <p:cNvPr id="142" name="그래픽 141">
            <a:extLst>
              <a:ext uri="{FF2B5EF4-FFF2-40B4-BE49-F238E27FC236}">
                <a16:creationId xmlns:a16="http://schemas.microsoft.com/office/drawing/2014/main" id="{62E8DE51-5AAC-8496-DA71-135661525D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2942899" y="5054313"/>
            <a:ext cx="1064519" cy="999942"/>
          </a:xfrm>
          <a:prstGeom prst="rect">
            <a:avLst/>
          </a:prstGeom>
        </p:spPr>
      </p:pic>
      <p:pic>
        <p:nvPicPr>
          <p:cNvPr id="143" name="그림 142">
            <a:extLst>
              <a:ext uri="{FF2B5EF4-FFF2-40B4-BE49-F238E27FC236}">
                <a16:creationId xmlns:a16="http://schemas.microsoft.com/office/drawing/2014/main" id="{0B64F45E-48C0-9B8F-BA4B-9025FDB366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2486" y="4934954"/>
            <a:ext cx="1211562" cy="1211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3610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292910-F628-329A-EE6A-E65D6FD022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Box 96">
            <a:extLst>
              <a:ext uri="{FF2B5EF4-FFF2-40B4-BE49-F238E27FC236}">
                <a16:creationId xmlns:a16="http://schemas.microsoft.com/office/drawing/2014/main" id="{869BEAD5-A0B5-4CE6-2C29-C263D121ACC1}"/>
              </a:ext>
            </a:extLst>
          </p:cNvPr>
          <p:cNvSpPr txBox="1"/>
          <p:nvPr/>
        </p:nvSpPr>
        <p:spPr>
          <a:xfrm>
            <a:off x="344488" y="909514"/>
            <a:ext cx="917006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914400" latinLnBrk="0">
              <a:defRPr/>
            </a:pPr>
            <a:r>
              <a:rPr lang="en-US" altLang="ko-KR" sz="2000" b="1" kern="0" spc="-60" dirty="0">
                <a:solidFill>
                  <a:srgbClr val="033E78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WEB</a:t>
            </a:r>
            <a:r>
              <a:rPr lang="ko-KR" altLang="en-US" sz="2000" b="1" kern="0" spc="-60" dirty="0">
                <a:solidFill>
                  <a:srgbClr val="033E78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형태의 통합운영관리를 통한 고객 친화적 운영관리 </a:t>
            </a:r>
            <a:r>
              <a:rPr lang="en-US" altLang="ko-KR" sz="2000" b="1" kern="0" spc="-60" dirty="0">
                <a:solidFill>
                  <a:srgbClr val="033E78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Tool </a:t>
            </a:r>
            <a:r>
              <a:rPr lang="ko-KR" altLang="en-US" sz="2000" b="1" kern="0" spc="-60" dirty="0">
                <a:solidFill>
                  <a:srgbClr val="033E78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제공</a:t>
            </a:r>
          </a:p>
        </p:txBody>
      </p:sp>
      <p:sp>
        <p:nvSpPr>
          <p:cNvPr id="8" name="제목 1">
            <a:extLst>
              <a:ext uri="{FF2B5EF4-FFF2-40B4-BE49-F238E27FC236}">
                <a16:creationId xmlns:a16="http://schemas.microsoft.com/office/drawing/2014/main" id="{472C4825-3016-C24C-3655-F0444C5F712F}"/>
              </a:ext>
            </a:extLst>
          </p:cNvPr>
          <p:cNvSpPr txBox="1">
            <a:spLocks/>
          </p:cNvSpPr>
          <p:nvPr/>
        </p:nvSpPr>
        <p:spPr>
          <a:xfrm>
            <a:off x="348111" y="324881"/>
            <a:ext cx="3415963" cy="4868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8000"/>
              </a:lnSpc>
            </a:pPr>
            <a:r>
              <a:rPr lang="en-US" altLang="ko-KR" sz="1800" b="1" dirty="0">
                <a:solidFill>
                  <a:srgbClr val="033E78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Pretendard ExtraBold" panose="02000903000000020004" pitchFamily="50" charset="-127"/>
              </a:rPr>
              <a:t>IPRON </a:t>
            </a:r>
            <a:r>
              <a:rPr lang="ko-KR" altLang="en-US" sz="1800" b="1" dirty="0">
                <a:solidFill>
                  <a:srgbClr val="033E78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Pretendard ExtraBold" panose="02000903000000020004" pitchFamily="50" charset="-127"/>
              </a:rPr>
              <a:t>제품의 특장점 </a:t>
            </a:r>
            <a:r>
              <a:rPr lang="en-US" altLang="ko-KR" sz="1800" b="1" dirty="0">
                <a:solidFill>
                  <a:srgbClr val="033E78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  <a:cs typeface="Pretendard ExtraBold" panose="02000903000000020004" pitchFamily="50" charset="-127"/>
              </a:rPr>
              <a:t>(2)</a:t>
            </a:r>
            <a:endParaRPr lang="ko-KR" altLang="en-US" sz="1800" b="1" dirty="0">
              <a:solidFill>
                <a:srgbClr val="033E78"/>
              </a:solidFill>
              <a:latin typeface="에스코어 드림 7 ExtraBold" panose="020B0803030302020204" pitchFamily="34" charset="-127"/>
              <a:ea typeface="에스코어 드림 7 ExtraBold" panose="020B0803030302020204" pitchFamily="34" charset="-127"/>
              <a:cs typeface="Pretendard ExtraBold" panose="02000903000000020004" pitchFamily="50" charset="-127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BA4FA57B-7210-04E2-9203-EDC62F374A42}"/>
              </a:ext>
            </a:extLst>
          </p:cNvPr>
          <p:cNvSpPr/>
          <p:nvPr/>
        </p:nvSpPr>
        <p:spPr>
          <a:xfrm>
            <a:off x="8764188" y="142194"/>
            <a:ext cx="876843" cy="15388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  <a:scene3d>
              <a:camera prst="orthographicFront"/>
              <a:lightRig rig="threePt" dir="t"/>
            </a:scene3d>
            <a:sp3d/>
          </a:bodyPr>
          <a:lstStyle/>
          <a:p>
            <a:pPr algn="r" defTabSz="995690"/>
            <a:r>
              <a:rPr lang="en-US" altLang="ko-KR" sz="1000" b="1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Ⅱ. IPRON</a:t>
            </a:r>
            <a:r>
              <a:rPr lang="ko-KR" altLang="en-US" sz="1000" b="1" spc="-5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특장점</a:t>
            </a:r>
            <a:endParaRPr lang="ko-KR" altLang="en-US" sz="1000" b="1" spc="-5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pic>
        <p:nvPicPr>
          <p:cNvPr id="36" name="그림 35">
            <a:extLst>
              <a:ext uri="{FF2B5EF4-FFF2-40B4-BE49-F238E27FC236}">
                <a16:creationId xmlns:a16="http://schemas.microsoft.com/office/drawing/2014/main" id="{3A4A71F7-9E4B-4919-CE99-B0E90941E5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334" y="1403904"/>
            <a:ext cx="9583743" cy="5194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954467"/>
      </p:ext>
    </p:extLst>
  </p:cSld>
  <p:clrMapOvr>
    <a:masterClrMapping/>
  </p:clrMapOvr>
</p:sld>
</file>

<file path=ppt/theme/theme1.xml><?xml version="1.0" encoding="utf-8"?>
<a:theme xmlns:a="http://schemas.openxmlformats.org/drawingml/2006/main" name="9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>
            <a:lumMod val="75000"/>
          </a:schemeClr>
        </a:solidFill>
        <a:ln w="19050">
          <a:noFill/>
        </a:ln>
        <a:effectLst/>
      </a:spPr>
      <a:bodyPr rot="0" spcFirstLastPara="0" vertOverflow="overflow" horzOverflow="overflow" vert="horz" wrap="square" lIns="0" tIns="0" rIns="0" bIns="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 defTabSz="829544">
          <a:defRPr sz="1200" b="1" spc="-37" dirty="0" smtClean="0">
            <a:ln>
              <a:solidFill>
                <a:schemeClr val="accent1">
                  <a:shade val="95000"/>
                  <a:satMod val="105000"/>
                  <a:alpha val="0"/>
                </a:schemeClr>
              </a:solidFill>
            </a:ln>
            <a:solidFill>
              <a:schemeClr val="bg1"/>
            </a:solidFill>
            <a:latin typeface="KoPub돋움체 Light" panose="00000300000000000000" pitchFamily="2" charset="-127"/>
            <a:ea typeface="KoPub돋움체 Light" panose="00000300000000000000" pitchFamily="2" charset="-127"/>
            <a:cs typeface="KoPubWorld돋움체 Medium" panose="00000600000000000000" pitchFamily="2" charset="-127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bg1">
              <a:lumMod val="65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 anchor="ctr" anchorCtr="0">
        <a:spAutoFit/>
      </a:bodyPr>
      <a:lstStyle>
        <a:defPPr algn="ctr">
          <a:defRPr sz="1000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66511</TotalTime>
  <Words>1784</Words>
  <Application>Microsoft Office PowerPoint</Application>
  <PresentationFormat>사용자 지정</PresentationFormat>
  <Paragraphs>446</Paragraphs>
  <Slides>12</Slides>
  <Notes>8</Notes>
  <HiddenSlides>0</HiddenSlides>
  <MMClips>0</MMClips>
  <ScaleCrop>false</ScaleCrop>
  <HeadingPairs>
    <vt:vector size="6" baseType="variant">
      <vt:variant>
        <vt:lpstr>사용한 글꼴</vt:lpstr>
      </vt:variant>
      <vt:variant>
        <vt:i4>13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12</vt:i4>
      </vt:variant>
    </vt:vector>
  </HeadingPairs>
  <TitlesOfParts>
    <vt:vector size="26" baseType="lpstr">
      <vt:lpstr>KoPub돋움체 Light</vt:lpstr>
      <vt:lpstr>KoPub바탕체 Bold</vt:lpstr>
      <vt:lpstr>에스코어 드림 4 Regular</vt:lpstr>
      <vt:lpstr>Arial</vt:lpstr>
      <vt:lpstr>Pretendard</vt:lpstr>
      <vt:lpstr>Wingdings</vt:lpstr>
      <vt:lpstr>해피니스 산스 인쇄용 타이틀</vt:lpstr>
      <vt:lpstr>HY헤드라인M</vt:lpstr>
      <vt:lpstr>맑은 고딕</vt:lpstr>
      <vt:lpstr>KoPub돋움체 Medium</vt:lpstr>
      <vt:lpstr>에스코어 드림 7 ExtraBold</vt:lpstr>
      <vt:lpstr>Rix모던고딕 B</vt:lpstr>
      <vt:lpstr>KoPub돋움체 Bold</vt:lpstr>
      <vt:lpstr>9_Office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DesignPIL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BT</dc:creator>
  <cp:lastModifiedBy>박 성한</cp:lastModifiedBy>
  <cp:revision>2600</cp:revision>
  <cp:lastPrinted>2025-08-18T17:20:19Z</cp:lastPrinted>
  <dcterms:created xsi:type="dcterms:W3CDTF">2013-09-28T14:47:18Z</dcterms:created>
  <dcterms:modified xsi:type="dcterms:W3CDTF">2026-02-24T02:17:41Z</dcterms:modified>
</cp:coreProperties>
</file>